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72" r:id="rId2"/>
    <p:sldId id="262" r:id="rId3"/>
    <p:sldId id="256" r:id="rId4"/>
    <p:sldId id="263" r:id="rId5"/>
    <p:sldId id="264" r:id="rId6"/>
    <p:sldId id="267" r:id="rId7"/>
    <p:sldId id="265" r:id="rId8"/>
    <p:sldId id="268" r:id="rId9"/>
    <p:sldId id="266" r:id="rId10"/>
    <p:sldId id="269" r:id="rId11"/>
    <p:sldId id="270" r:id="rId12"/>
    <p:sldId id="273" r:id="rId13"/>
    <p:sldId id="274" r:id="rId14"/>
  </p:sldIdLst>
  <p:sldSz cx="9144000" cy="6858000" type="screen4x3"/>
  <p:notesSz cx="6858000" cy="9144000"/>
  <p:defaultTextStyle>
    <a:defPPr>
      <a:defRPr lang="it-IT"/>
    </a:defPPr>
    <a:lvl1pPr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242"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4" name="Rectangle 6"/>
          <p:cNvSpPr/>
          <p:nvPr/>
        </p:nvSpPr>
        <p:spPr>
          <a:xfrm>
            <a:off x="685800" y="1346947"/>
            <a:ext cx="7772400" cy="80683"/>
          </a:xfrm>
          <a:prstGeom prst="rect">
            <a:avLst/>
          </a:prstGeom>
          <a:blipFill dpi="0" rotWithShape="1">
            <a:blip r:embed="rId2">
              <a:alphaModFix amt="80000"/>
              <a:lum bright="70000" contrast="-70000"/>
              <a:extLs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p:cNvSpPr/>
          <p:nvPr/>
        </p:nvSpPr>
        <p:spPr>
          <a:xfrm>
            <a:off x="685800" y="4282763"/>
            <a:ext cx="7772400" cy="80683"/>
          </a:xfrm>
          <a:prstGeom prst="rect">
            <a:avLst/>
          </a:prstGeom>
          <a:blipFill dpi="0" rotWithShape="1">
            <a:blip r:embed="rId2">
              <a:alphaModFix amt="80000"/>
              <a:lum bright="70000" contrast="-70000"/>
              <a:extLs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8"/>
          <p:cNvSpPr/>
          <p:nvPr/>
        </p:nvSpPr>
        <p:spPr>
          <a:xfrm>
            <a:off x="685800" y="1484779"/>
            <a:ext cx="7772400" cy="2743200"/>
          </a:xfrm>
          <a:prstGeom prst="rect">
            <a:avLst/>
          </a:prstGeom>
          <a:blipFill dpi="0" rotWithShape="1">
            <a:blip r:embed="rId2">
              <a:alphaModFix amt="80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9"/>
          <p:cNvGrpSpPr>
            <a:grpSpLocks noChangeAspect="1"/>
          </p:cNvGrpSpPr>
          <p:nvPr/>
        </p:nvGrpSpPr>
        <p:grpSpPr bwMode="auto">
          <a:xfrm>
            <a:off x="7234238" y="4106863"/>
            <a:ext cx="914400" cy="914400"/>
            <a:chOff x="9685338" y="4460675"/>
            <a:chExt cx="1080904" cy="1080902"/>
          </a:xfrm>
        </p:grpSpPr>
        <p:sp>
          <p:nvSpPr>
            <p:cNvPr id="8" name="Oval 10"/>
            <p:cNvSpPr/>
            <p:nvPr/>
          </p:nvSpPr>
          <p:spPr>
            <a:xfrm>
              <a:off x="9685338" y="4460675"/>
              <a:ext cx="1080904" cy="1080902"/>
            </a:xfrm>
            <a:prstGeom prst="ellipse">
              <a:avLst/>
            </a:prstGeom>
            <a:blipFill dpi="0" rotWithShape="1">
              <a:blip r:embed="rId3">
                <a:duotone>
                  <a:schemeClr val="accent1">
                    <a:shade val="45000"/>
                    <a:satMod val="135000"/>
                  </a:schemeClr>
                  <a:prstClr val="white"/>
                </a:duotone>
                <a:extLst/>
              </a:blip>
              <a:srcRect/>
              <a:tile tx="0" ty="0" sx="85000" sy="85000" flip="none" algn="tl"/>
            </a:blipFill>
            <a:ln w="25400" cap="flat" cmpd="sng" algn="ctr">
              <a:noFill/>
              <a:prstDash val="solid"/>
            </a:ln>
            <a:effectLst/>
          </p:spPr>
        </p:sp>
        <p:sp>
          <p:nvSpPr>
            <p:cNvPr id="9" name="Oval 11"/>
            <p:cNvSpPr>
              <a:spLocks noChangeArrowheads="1"/>
            </p:cNvSpPr>
            <p:nvPr/>
          </p:nvSpPr>
          <p:spPr bwMode="auto">
            <a:xfrm>
              <a:off x="9793429" y="4568765"/>
              <a:ext cx="864723" cy="864722"/>
            </a:xfrm>
            <a:prstGeom prst="ellipse">
              <a:avLst/>
            </a:prstGeom>
            <a:noFill/>
            <a:ln w="25400" algn="ctr">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sp>
        <p:nvSpPr>
          <p:cNvPr id="2" name="Title 1"/>
          <p:cNvSpPr>
            <a:spLocks noGrp="1"/>
          </p:cNvSpPr>
          <p:nvPr>
            <p:ph type="ctrTitle"/>
          </p:nvPr>
        </p:nvSpPr>
        <p:spPr>
          <a:xfrm>
            <a:off x="788670" y="1432223"/>
            <a:ext cx="7593330" cy="3035808"/>
          </a:xfrm>
        </p:spPr>
        <p:txBody>
          <a:bodyPr>
            <a:noAutofit/>
          </a:bodyPr>
          <a:lstStyle>
            <a:lvl1pPr algn="l">
              <a:lnSpc>
                <a:spcPct val="80000"/>
              </a:lnSpc>
              <a:defRPr sz="6400" b="0" cap="all" baseline="0">
                <a:blipFill dpi="0" rotWithShape="1">
                  <a:blip r:embed="rId3"/>
                  <a:srcRect/>
                  <a:tile tx="6350" ty="-127000" sx="65000" sy="64000" flip="none" algn="tl"/>
                </a:blipFill>
              </a:defRPr>
            </a:lvl1pPr>
          </a:lstStyle>
          <a:p>
            <a:r>
              <a:rPr lang="it-IT" smtClean="0"/>
              <a:t>Fare clic per modificare lo stile del titolo</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it-IT" smtClean="0"/>
              <a:t>Fare clic per modificare lo stile del sottotitolo dello schema</a:t>
            </a:r>
            <a:endParaRPr lang="en-US" dirty="0"/>
          </a:p>
        </p:txBody>
      </p:sp>
      <p:sp>
        <p:nvSpPr>
          <p:cNvPr id="10" name="Date Placeholder 3"/>
          <p:cNvSpPr>
            <a:spLocks noGrp="1"/>
          </p:cNvSpPr>
          <p:nvPr>
            <p:ph type="dt" sz="half" idx="10"/>
          </p:nvPr>
        </p:nvSpPr>
        <p:spPr/>
        <p:txBody>
          <a:bodyPr/>
          <a:lstStyle>
            <a:lvl1pPr>
              <a:defRPr/>
            </a:lvl1pPr>
          </a:lstStyle>
          <a:p>
            <a:pPr>
              <a:defRPr/>
            </a:pPr>
            <a:endParaRPr lang="it-IT" altLang="it-IT"/>
          </a:p>
        </p:txBody>
      </p:sp>
      <p:sp>
        <p:nvSpPr>
          <p:cNvPr id="11" name="Footer Placeholder 4"/>
          <p:cNvSpPr>
            <a:spLocks noGrp="1"/>
          </p:cNvSpPr>
          <p:nvPr>
            <p:ph type="ftr" sz="quarter" idx="11"/>
          </p:nvPr>
        </p:nvSpPr>
        <p:spPr>
          <a:xfrm>
            <a:off x="812800" y="6272213"/>
            <a:ext cx="4745038" cy="365125"/>
          </a:xfrm>
        </p:spPr>
        <p:txBody>
          <a:bodyPr/>
          <a:lstStyle>
            <a:lvl1pPr>
              <a:defRPr/>
            </a:lvl1pPr>
          </a:lstStyle>
          <a:p>
            <a:pPr>
              <a:defRPr/>
            </a:pPr>
            <a:endParaRPr lang="it-IT" altLang="it-IT"/>
          </a:p>
        </p:txBody>
      </p:sp>
      <p:sp>
        <p:nvSpPr>
          <p:cNvPr id="12" name="Slide Number Placeholder 5"/>
          <p:cNvSpPr>
            <a:spLocks noGrp="1"/>
          </p:cNvSpPr>
          <p:nvPr>
            <p:ph type="sldNum" sz="quarter" idx="12"/>
          </p:nvPr>
        </p:nvSpPr>
        <p:spPr>
          <a:xfrm>
            <a:off x="7243763" y="4227513"/>
            <a:ext cx="895350" cy="639762"/>
          </a:xfrm>
        </p:spPr>
        <p:txBody>
          <a:bodyPr/>
          <a:lstStyle>
            <a:lvl1pPr>
              <a:defRPr sz="2800" b="1" smtClean="0"/>
            </a:lvl1pPr>
          </a:lstStyle>
          <a:p>
            <a:pPr>
              <a:defRPr/>
            </a:pPr>
            <a:fld id="{CDEA746A-DA39-4AC6-8AB5-F4C745CA3BB1}" type="slidenum">
              <a:rPr lang="it-IT" altLang="it-IT"/>
              <a:pPr>
                <a:defRPr/>
              </a:pPr>
              <a:t>‹N›</a:t>
            </a:fld>
            <a:endParaRPr lang="it-IT" altLang="it-IT"/>
          </a:p>
        </p:txBody>
      </p:sp>
    </p:spTree>
    <p:extLst>
      <p:ext uri="{BB962C8B-B14F-4D97-AF65-F5344CB8AC3E}">
        <p14:creationId xmlns:p14="http://schemas.microsoft.com/office/powerpoint/2010/main" val="3890341102"/>
      </p:ext>
    </p:extLst>
  </p:cSld>
  <p:clrMapOvr>
    <a:masterClrMapping/>
  </p:clrMapOvr>
  <p:transition spd="slow">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lvl1pPr>
              <a:defRPr/>
            </a:lvl1pPr>
          </a:lstStyle>
          <a:p>
            <a:pPr>
              <a:defRPr/>
            </a:pPr>
            <a:endParaRPr lang="it-IT" altLang="it-IT"/>
          </a:p>
        </p:txBody>
      </p:sp>
      <p:sp>
        <p:nvSpPr>
          <p:cNvPr id="5" name="Footer Placeholder 4"/>
          <p:cNvSpPr>
            <a:spLocks noGrp="1"/>
          </p:cNvSpPr>
          <p:nvPr>
            <p:ph type="ftr" sz="quarter" idx="11"/>
          </p:nvPr>
        </p:nvSpPr>
        <p:spPr/>
        <p:txBody>
          <a:bodyPr/>
          <a:lstStyle>
            <a:lvl1pPr>
              <a:defRPr/>
            </a:lvl1pPr>
          </a:lstStyle>
          <a:p>
            <a:pPr>
              <a:defRPr/>
            </a:pPr>
            <a:endParaRPr lang="it-IT" altLang="it-IT"/>
          </a:p>
        </p:txBody>
      </p:sp>
      <p:sp>
        <p:nvSpPr>
          <p:cNvPr id="6" name="Slide Number Placeholder 5"/>
          <p:cNvSpPr>
            <a:spLocks noGrp="1"/>
          </p:cNvSpPr>
          <p:nvPr>
            <p:ph type="sldNum" sz="quarter" idx="12"/>
          </p:nvPr>
        </p:nvSpPr>
        <p:spPr/>
        <p:txBody>
          <a:bodyPr/>
          <a:lstStyle>
            <a:lvl1pPr>
              <a:defRPr/>
            </a:lvl1pPr>
          </a:lstStyle>
          <a:p>
            <a:pPr>
              <a:defRPr/>
            </a:pPr>
            <a:fld id="{A69F747A-7F9F-4D77-AE35-15034CF1FB7E}" type="slidenum">
              <a:rPr lang="it-IT" altLang="it-IT"/>
              <a:pPr>
                <a:defRPr/>
              </a:pPr>
              <a:t>‹N›</a:t>
            </a:fld>
            <a:endParaRPr lang="it-IT" altLang="it-IT"/>
          </a:p>
        </p:txBody>
      </p:sp>
    </p:spTree>
    <p:extLst>
      <p:ext uri="{BB962C8B-B14F-4D97-AF65-F5344CB8AC3E}">
        <p14:creationId xmlns:p14="http://schemas.microsoft.com/office/powerpoint/2010/main" val="4112009430"/>
      </p:ext>
    </p:extLst>
  </p:cSld>
  <p:clrMapOvr>
    <a:masterClrMapping/>
  </p:clrMapOvr>
  <p:transition spd="slow">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lvl1pPr>
              <a:defRPr/>
            </a:lvl1pPr>
          </a:lstStyle>
          <a:p>
            <a:pPr>
              <a:defRPr/>
            </a:pPr>
            <a:endParaRPr lang="it-IT" altLang="it-IT"/>
          </a:p>
        </p:txBody>
      </p:sp>
      <p:sp>
        <p:nvSpPr>
          <p:cNvPr id="5" name="Footer Placeholder 4"/>
          <p:cNvSpPr>
            <a:spLocks noGrp="1"/>
          </p:cNvSpPr>
          <p:nvPr>
            <p:ph type="ftr" sz="quarter" idx="11"/>
          </p:nvPr>
        </p:nvSpPr>
        <p:spPr/>
        <p:txBody>
          <a:bodyPr/>
          <a:lstStyle>
            <a:lvl1pPr>
              <a:defRPr/>
            </a:lvl1pPr>
          </a:lstStyle>
          <a:p>
            <a:pPr>
              <a:defRPr/>
            </a:pPr>
            <a:endParaRPr lang="it-IT" altLang="it-IT"/>
          </a:p>
        </p:txBody>
      </p:sp>
      <p:sp>
        <p:nvSpPr>
          <p:cNvPr id="6" name="Slide Number Placeholder 5"/>
          <p:cNvSpPr>
            <a:spLocks noGrp="1"/>
          </p:cNvSpPr>
          <p:nvPr>
            <p:ph type="sldNum" sz="quarter" idx="12"/>
          </p:nvPr>
        </p:nvSpPr>
        <p:spPr/>
        <p:txBody>
          <a:bodyPr/>
          <a:lstStyle>
            <a:lvl1pPr>
              <a:defRPr/>
            </a:lvl1pPr>
          </a:lstStyle>
          <a:p>
            <a:pPr>
              <a:defRPr/>
            </a:pPr>
            <a:fld id="{39BB84C0-E60B-40FA-BB51-37F55F3C0F3B}" type="slidenum">
              <a:rPr lang="it-IT" altLang="it-IT"/>
              <a:pPr>
                <a:defRPr/>
              </a:pPr>
              <a:t>‹N›</a:t>
            </a:fld>
            <a:endParaRPr lang="it-IT" altLang="it-IT"/>
          </a:p>
        </p:txBody>
      </p:sp>
    </p:spTree>
    <p:extLst>
      <p:ext uri="{BB962C8B-B14F-4D97-AF65-F5344CB8AC3E}">
        <p14:creationId xmlns:p14="http://schemas.microsoft.com/office/powerpoint/2010/main" val="913666183"/>
      </p:ext>
    </p:extLst>
  </p:cSld>
  <p:clrMapOvr>
    <a:masterClrMapping/>
  </p:clrMapOvr>
  <p:transition spd="slow">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1370013" y="301625"/>
            <a:ext cx="7313612" cy="1143000"/>
          </a:xfrm>
        </p:spPr>
        <p:txBody>
          <a:bodyPr/>
          <a:lstStyle/>
          <a:p>
            <a:r>
              <a:rPr lang="it-IT" smtClean="0"/>
              <a:t>Fare clic per modificare lo stile del titolo</a:t>
            </a:r>
            <a:endParaRPr lang="it-IT"/>
          </a:p>
        </p:txBody>
      </p:sp>
      <p:sp>
        <p:nvSpPr>
          <p:cNvPr id="3" name="Segnaposto tabella 2"/>
          <p:cNvSpPr>
            <a:spLocks noGrp="1"/>
          </p:cNvSpPr>
          <p:nvPr>
            <p:ph type="tbl" idx="1"/>
          </p:nvPr>
        </p:nvSpPr>
        <p:spPr>
          <a:xfrm>
            <a:off x="1370013" y="1827213"/>
            <a:ext cx="7313612" cy="4114800"/>
          </a:xfrm>
        </p:spPr>
        <p:txBody>
          <a:bodyPr rtlCol="0">
            <a:normAutofit/>
          </a:bodyPr>
          <a:lstStyle/>
          <a:p>
            <a:pPr lvl="0"/>
            <a:endParaRPr lang="it-IT" noProof="0"/>
          </a:p>
        </p:txBody>
      </p:sp>
      <p:sp>
        <p:nvSpPr>
          <p:cNvPr id="4" name="Segnaposto data 3"/>
          <p:cNvSpPr>
            <a:spLocks noGrp="1"/>
          </p:cNvSpPr>
          <p:nvPr>
            <p:ph type="dt" sz="half" idx="10"/>
          </p:nvPr>
        </p:nvSpPr>
        <p:spPr>
          <a:xfrm>
            <a:off x="457200" y="6248400"/>
            <a:ext cx="2133600" cy="457200"/>
          </a:xfrm>
        </p:spPr>
        <p:txBody>
          <a:bodyPr/>
          <a:lstStyle>
            <a:lvl1pPr>
              <a:defRPr/>
            </a:lvl1pPr>
          </a:lstStyle>
          <a:p>
            <a:pPr>
              <a:defRPr/>
            </a:pPr>
            <a:endParaRPr lang="it-IT" altLang="it-IT"/>
          </a:p>
        </p:txBody>
      </p:sp>
      <p:sp>
        <p:nvSpPr>
          <p:cNvPr id="5" name="Segnaposto piè di pagina 4"/>
          <p:cNvSpPr>
            <a:spLocks noGrp="1"/>
          </p:cNvSpPr>
          <p:nvPr>
            <p:ph type="ftr" sz="quarter" idx="11"/>
          </p:nvPr>
        </p:nvSpPr>
        <p:spPr>
          <a:xfrm>
            <a:off x="3124200" y="6248400"/>
            <a:ext cx="2895600" cy="457200"/>
          </a:xfrm>
        </p:spPr>
        <p:txBody>
          <a:bodyPr/>
          <a:lstStyle>
            <a:lvl1pPr>
              <a:defRPr/>
            </a:lvl1pPr>
          </a:lstStyle>
          <a:p>
            <a:pPr>
              <a:defRPr/>
            </a:pPr>
            <a:endParaRPr lang="it-IT" altLang="it-IT"/>
          </a:p>
        </p:txBody>
      </p:sp>
      <p:sp>
        <p:nvSpPr>
          <p:cNvPr id="6" name="Segnaposto numero diapositiva 5"/>
          <p:cNvSpPr>
            <a:spLocks noGrp="1"/>
          </p:cNvSpPr>
          <p:nvPr>
            <p:ph type="sldNum" sz="quarter" idx="12"/>
          </p:nvPr>
        </p:nvSpPr>
        <p:spPr>
          <a:xfrm>
            <a:off x="6553200" y="6248400"/>
            <a:ext cx="2133600" cy="457200"/>
          </a:xfrm>
        </p:spPr>
        <p:txBody>
          <a:bodyPr/>
          <a:lstStyle>
            <a:lvl1pPr>
              <a:defRPr/>
            </a:lvl1pPr>
          </a:lstStyle>
          <a:p>
            <a:pPr>
              <a:defRPr/>
            </a:pPr>
            <a:fld id="{1ED048EB-B45B-40E3-A0F9-A8D8F4008B7D}" type="slidenum">
              <a:rPr lang="it-IT" altLang="it-IT"/>
              <a:pPr>
                <a:defRPr/>
              </a:pPr>
              <a:t>‹N›</a:t>
            </a:fld>
            <a:endParaRPr lang="it-IT" altLang="it-IT"/>
          </a:p>
        </p:txBody>
      </p:sp>
    </p:spTree>
    <p:extLst>
      <p:ext uri="{BB962C8B-B14F-4D97-AF65-F5344CB8AC3E}">
        <p14:creationId xmlns:p14="http://schemas.microsoft.com/office/powerpoint/2010/main" val="3024279195"/>
      </p:ext>
    </p:extLst>
  </p:cSld>
  <p:clrMapOvr>
    <a:masterClrMapping/>
  </p:clrMapOvr>
  <p:transition spd="slow">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lvl1pPr>
              <a:defRPr/>
            </a:lvl1pPr>
          </a:lstStyle>
          <a:p>
            <a:pPr>
              <a:defRPr/>
            </a:pPr>
            <a:endParaRPr lang="it-IT" altLang="it-IT"/>
          </a:p>
        </p:txBody>
      </p:sp>
      <p:sp>
        <p:nvSpPr>
          <p:cNvPr id="5" name="Footer Placeholder 4"/>
          <p:cNvSpPr>
            <a:spLocks noGrp="1"/>
          </p:cNvSpPr>
          <p:nvPr>
            <p:ph type="ftr" sz="quarter" idx="11"/>
          </p:nvPr>
        </p:nvSpPr>
        <p:spPr/>
        <p:txBody>
          <a:bodyPr/>
          <a:lstStyle>
            <a:lvl1pPr>
              <a:defRPr/>
            </a:lvl1pPr>
          </a:lstStyle>
          <a:p>
            <a:pPr>
              <a:defRPr/>
            </a:pPr>
            <a:endParaRPr lang="it-IT" altLang="it-IT"/>
          </a:p>
        </p:txBody>
      </p:sp>
      <p:sp>
        <p:nvSpPr>
          <p:cNvPr id="6" name="Slide Number Placeholder 5"/>
          <p:cNvSpPr>
            <a:spLocks noGrp="1"/>
          </p:cNvSpPr>
          <p:nvPr>
            <p:ph type="sldNum" sz="quarter" idx="12"/>
          </p:nvPr>
        </p:nvSpPr>
        <p:spPr/>
        <p:txBody>
          <a:bodyPr/>
          <a:lstStyle>
            <a:lvl1pPr>
              <a:defRPr/>
            </a:lvl1pPr>
          </a:lstStyle>
          <a:p>
            <a:pPr>
              <a:defRPr/>
            </a:pPr>
            <a:fld id="{171CE399-1233-4825-92FE-0E10A2FC3C8E}" type="slidenum">
              <a:rPr lang="it-IT" altLang="it-IT"/>
              <a:pPr>
                <a:defRPr/>
              </a:pPr>
              <a:t>‹N›</a:t>
            </a:fld>
            <a:endParaRPr lang="it-IT" altLang="it-IT"/>
          </a:p>
        </p:txBody>
      </p:sp>
    </p:spTree>
    <p:extLst>
      <p:ext uri="{BB962C8B-B14F-4D97-AF65-F5344CB8AC3E}">
        <p14:creationId xmlns:p14="http://schemas.microsoft.com/office/powerpoint/2010/main" val="1626302945"/>
      </p:ext>
    </p:extLst>
  </p:cSld>
  <p:clrMapOvr>
    <a:masterClrMapping/>
  </p:clrMapOvr>
  <p:transition spd="slow">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4" name="Rectangle 6"/>
          <p:cNvSpPr/>
          <p:nvPr/>
        </p:nvSpPr>
        <p:spPr>
          <a:xfrm>
            <a:off x="0" y="4917989"/>
            <a:ext cx="9144000" cy="1940010"/>
          </a:xfrm>
          <a:prstGeom prst="rect">
            <a:avLst/>
          </a:prstGeom>
          <a:blipFill dpi="0" rotWithShape="1">
            <a:blip r:embed="rId2">
              <a:alphaModFix amt="80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5" name="Group 7"/>
          <p:cNvGrpSpPr>
            <a:grpSpLocks noChangeAspect="1"/>
          </p:cNvGrpSpPr>
          <p:nvPr/>
        </p:nvGrpSpPr>
        <p:grpSpPr bwMode="auto">
          <a:xfrm>
            <a:off x="633413" y="2430463"/>
            <a:ext cx="914400" cy="914400"/>
            <a:chOff x="9685338" y="4460675"/>
            <a:chExt cx="1080904" cy="1080902"/>
          </a:xfrm>
        </p:grpSpPr>
        <p:sp>
          <p:nvSpPr>
            <p:cNvPr id="6" name="Oval 8"/>
            <p:cNvSpPr/>
            <p:nvPr/>
          </p:nvSpPr>
          <p:spPr>
            <a:xfrm>
              <a:off x="9685338" y="4460675"/>
              <a:ext cx="1080904" cy="1080902"/>
            </a:xfrm>
            <a:prstGeom prst="ellipse">
              <a:avLst/>
            </a:prstGeom>
            <a:blipFill dpi="0" rotWithShape="1">
              <a:blip r:embed="rId3">
                <a:duotone>
                  <a:schemeClr val="accent1">
                    <a:shade val="45000"/>
                    <a:satMod val="135000"/>
                  </a:schemeClr>
                  <a:prstClr val="white"/>
                </a:duotone>
                <a:extLst/>
              </a:blip>
              <a:srcRect/>
              <a:tile tx="0" ty="0" sx="85000" sy="85000" flip="none" algn="tl"/>
            </a:blipFill>
            <a:ln w="25400" cap="flat" cmpd="sng" algn="ctr">
              <a:noFill/>
              <a:prstDash val="solid"/>
            </a:ln>
            <a:effectLst/>
          </p:spPr>
        </p:sp>
        <p:sp>
          <p:nvSpPr>
            <p:cNvPr id="7" name="Oval 9"/>
            <p:cNvSpPr>
              <a:spLocks noChangeArrowheads="1"/>
            </p:cNvSpPr>
            <p:nvPr/>
          </p:nvSpPr>
          <p:spPr bwMode="auto">
            <a:xfrm>
              <a:off x="9793429" y="4568765"/>
              <a:ext cx="864723" cy="864722"/>
            </a:xfrm>
            <a:prstGeom prst="ellipse">
              <a:avLst/>
            </a:prstGeom>
            <a:noFill/>
            <a:ln w="25400" algn="ctr">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sp>
        <p:nvSpPr>
          <p:cNvPr id="2" name="Title 1"/>
          <p:cNvSpPr>
            <a:spLocks noGrp="1"/>
          </p:cNvSpPr>
          <p:nvPr>
            <p:ph type="title"/>
          </p:nvPr>
        </p:nvSpPr>
        <p:spPr>
          <a:xfrm>
            <a:off x="1625346" y="1225296"/>
            <a:ext cx="6960870" cy="3520440"/>
          </a:xfrm>
        </p:spPr>
        <p:txBody>
          <a:bodyPr/>
          <a:lstStyle>
            <a:lvl1pPr>
              <a:lnSpc>
                <a:spcPct val="80000"/>
              </a:lnSpc>
              <a:defRPr sz="6400" b="0"/>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624330" y="5020056"/>
            <a:ext cx="6789420" cy="1066800"/>
          </a:xfrm>
        </p:spPr>
        <p:txBody>
          <a:bodyPr>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8" name="Date Placeholder 3"/>
          <p:cNvSpPr>
            <a:spLocks noGrp="1"/>
          </p:cNvSpPr>
          <p:nvPr>
            <p:ph type="dt" sz="half" idx="10"/>
          </p:nvPr>
        </p:nvSpPr>
        <p:spPr>
          <a:xfrm>
            <a:off x="6445250" y="6272213"/>
            <a:ext cx="1982788" cy="365125"/>
          </a:xfrm>
        </p:spPr>
        <p:txBody>
          <a:bodyPr/>
          <a:lstStyle>
            <a:lvl1pPr>
              <a:defRPr>
                <a:solidFill>
                  <a:schemeClr val="accent1">
                    <a:lumMod val="50000"/>
                  </a:schemeClr>
                </a:solidFill>
              </a:defRPr>
            </a:lvl1pPr>
          </a:lstStyle>
          <a:p>
            <a:pPr>
              <a:defRPr/>
            </a:pPr>
            <a:endParaRPr lang="it-IT" altLang="it-IT"/>
          </a:p>
        </p:txBody>
      </p:sp>
      <p:sp>
        <p:nvSpPr>
          <p:cNvPr id="9" name="Footer Placeholder 4"/>
          <p:cNvSpPr>
            <a:spLocks noGrp="1"/>
          </p:cNvSpPr>
          <p:nvPr>
            <p:ph type="ftr" sz="quarter" idx="11"/>
          </p:nvPr>
        </p:nvSpPr>
        <p:spPr>
          <a:xfrm>
            <a:off x="1636713" y="6272213"/>
            <a:ext cx="4745037" cy="365125"/>
          </a:xfrm>
        </p:spPr>
        <p:txBody>
          <a:bodyPr/>
          <a:lstStyle>
            <a:lvl1pPr>
              <a:defRPr>
                <a:solidFill>
                  <a:schemeClr val="accent1">
                    <a:lumMod val="50000"/>
                  </a:schemeClr>
                </a:solidFill>
              </a:defRPr>
            </a:lvl1pPr>
          </a:lstStyle>
          <a:p>
            <a:pPr>
              <a:defRPr/>
            </a:pPr>
            <a:endParaRPr lang="it-IT" altLang="it-IT"/>
          </a:p>
        </p:txBody>
      </p:sp>
      <p:sp>
        <p:nvSpPr>
          <p:cNvPr id="10" name="Slide Number Placeholder 5"/>
          <p:cNvSpPr>
            <a:spLocks noGrp="1"/>
          </p:cNvSpPr>
          <p:nvPr>
            <p:ph type="sldNum" sz="quarter" idx="12"/>
          </p:nvPr>
        </p:nvSpPr>
        <p:spPr>
          <a:xfrm>
            <a:off x="646113" y="2508250"/>
            <a:ext cx="890587" cy="720725"/>
          </a:xfrm>
        </p:spPr>
        <p:txBody>
          <a:bodyPr/>
          <a:lstStyle>
            <a:lvl1pPr>
              <a:defRPr sz="2800" smtClean="0"/>
            </a:lvl1pPr>
          </a:lstStyle>
          <a:p>
            <a:pPr>
              <a:defRPr/>
            </a:pPr>
            <a:fld id="{989AAE84-D70E-4BBC-968C-5927756864A3}" type="slidenum">
              <a:rPr lang="it-IT" altLang="it-IT"/>
              <a:pPr>
                <a:defRPr/>
              </a:pPr>
              <a:t>‹N›</a:t>
            </a:fld>
            <a:endParaRPr lang="it-IT" altLang="it-IT"/>
          </a:p>
        </p:txBody>
      </p:sp>
    </p:spTree>
    <p:extLst>
      <p:ext uri="{BB962C8B-B14F-4D97-AF65-F5344CB8AC3E}">
        <p14:creationId xmlns:p14="http://schemas.microsoft.com/office/powerpoint/2010/main" val="2496022885"/>
      </p:ext>
    </p:extLst>
  </p:cSld>
  <p:clrMapOvr>
    <a:masterClrMapping/>
  </p:clrMapOvr>
  <p:transition spd="slow">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3"/>
          <p:cNvSpPr>
            <a:spLocks noGrp="1"/>
          </p:cNvSpPr>
          <p:nvPr>
            <p:ph type="dt" sz="half" idx="10"/>
          </p:nvPr>
        </p:nvSpPr>
        <p:spPr/>
        <p:txBody>
          <a:bodyPr/>
          <a:lstStyle>
            <a:lvl1pPr>
              <a:defRPr/>
            </a:lvl1pPr>
          </a:lstStyle>
          <a:p>
            <a:pPr>
              <a:defRPr/>
            </a:pPr>
            <a:endParaRPr lang="it-IT" altLang="it-IT"/>
          </a:p>
        </p:txBody>
      </p:sp>
      <p:sp>
        <p:nvSpPr>
          <p:cNvPr id="6" name="Footer Placeholder 4"/>
          <p:cNvSpPr>
            <a:spLocks noGrp="1"/>
          </p:cNvSpPr>
          <p:nvPr>
            <p:ph type="ftr" sz="quarter" idx="11"/>
          </p:nvPr>
        </p:nvSpPr>
        <p:spPr/>
        <p:txBody>
          <a:bodyPr/>
          <a:lstStyle>
            <a:lvl1pPr>
              <a:defRPr/>
            </a:lvl1pPr>
          </a:lstStyle>
          <a:p>
            <a:pPr>
              <a:defRPr/>
            </a:pPr>
            <a:endParaRPr lang="it-IT" altLang="it-IT"/>
          </a:p>
        </p:txBody>
      </p:sp>
      <p:sp>
        <p:nvSpPr>
          <p:cNvPr id="7" name="Slide Number Placeholder 5"/>
          <p:cNvSpPr>
            <a:spLocks noGrp="1"/>
          </p:cNvSpPr>
          <p:nvPr>
            <p:ph type="sldNum" sz="quarter" idx="12"/>
          </p:nvPr>
        </p:nvSpPr>
        <p:spPr/>
        <p:txBody>
          <a:bodyPr/>
          <a:lstStyle>
            <a:lvl1pPr>
              <a:defRPr/>
            </a:lvl1pPr>
          </a:lstStyle>
          <a:p>
            <a:pPr>
              <a:defRPr/>
            </a:pPr>
            <a:fld id="{975CDACE-8929-42E6-9C9C-E173FA8B6675}" type="slidenum">
              <a:rPr lang="it-IT" altLang="it-IT"/>
              <a:pPr>
                <a:defRPr/>
              </a:pPr>
              <a:t>‹N›</a:t>
            </a:fld>
            <a:endParaRPr lang="it-IT" altLang="it-IT"/>
          </a:p>
        </p:txBody>
      </p:sp>
    </p:spTree>
    <p:extLst>
      <p:ext uri="{BB962C8B-B14F-4D97-AF65-F5344CB8AC3E}">
        <p14:creationId xmlns:p14="http://schemas.microsoft.com/office/powerpoint/2010/main" val="2237329771"/>
      </p:ext>
    </p:extLst>
  </p:cSld>
  <p:clrMapOvr>
    <a:masterClrMapping/>
  </p:clrMapOvr>
  <p:transition spd="slow">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3"/>
          <p:cNvSpPr>
            <a:spLocks noGrp="1"/>
          </p:cNvSpPr>
          <p:nvPr>
            <p:ph type="dt" sz="half" idx="10"/>
          </p:nvPr>
        </p:nvSpPr>
        <p:spPr/>
        <p:txBody>
          <a:bodyPr/>
          <a:lstStyle>
            <a:lvl1pPr>
              <a:defRPr/>
            </a:lvl1pPr>
          </a:lstStyle>
          <a:p>
            <a:pPr>
              <a:defRPr/>
            </a:pPr>
            <a:endParaRPr lang="it-IT" altLang="it-IT"/>
          </a:p>
        </p:txBody>
      </p:sp>
      <p:sp>
        <p:nvSpPr>
          <p:cNvPr id="8" name="Footer Placeholder 4"/>
          <p:cNvSpPr>
            <a:spLocks noGrp="1"/>
          </p:cNvSpPr>
          <p:nvPr>
            <p:ph type="ftr" sz="quarter" idx="11"/>
          </p:nvPr>
        </p:nvSpPr>
        <p:spPr/>
        <p:txBody>
          <a:bodyPr/>
          <a:lstStyle>
            <a:lvl1pPr>
              <a:defRPr/>
            </a:lvl1pPr>
          </a:lstStyle>
          <a:p>
            <a:pPr>
              <a:defRPr/>
            </a:pPr>
            <a:endParaRPr lang="it-IT" altLang="it-IT"/>
          </a:p>
        </p:txBody>
      </p:sp>
      <p:sp>
        <p:nvSpPr>
          <p:cNvPr id="9" name="Slide Number Placeholder 5"/>
          <p:cNvSpPr>
            <a:spLocks noGrp="1"/>
          </p:cNvSpPr>
          <p:nvPr>
            <p:ph type="sldNum" sz="quarter" idx="12"/>
          </p:nvPr>
        </p:nvSpPr>
        <p:spPr/>
        <p:txBody>
          <a:bodyPr/>
          <a:lstStyle>
            <a:lvl1pPr>
              <a:defRPr/>
            </a:lvl1pPr>
          </a:lstStyle>
          <a:p>
            <a:pPr>
              <a:defRPr/>
            </a:pPr>
            <a:fld id="{41625CA9-AE76-48A7-8CB9-51D273D57FBA}" type="slidenum">
              <a:rPr lang="it-IT" altLang="it-IT"/>
              <a:pPr>
                <a:defRPr/>
              </a:pPr>
              <a:t>‹N›</a:t>
            </a:fld>
            <a:endParaRPr lang="it-IT" altLang="it-IT"/>
          </a:p>
        </p:txBody>
      </p:sp>
    </p:spTree>
    <p:extLst>
      <p:ext uri="{BB962C8B-B14F-4D97-AF65-F5344CB8AC3E}">
        <p14:creationId xmlns:p14="http://schemas.microsoft.com/office/powerpoint/2010/main" val="770456689"/>
      </p:ext>
    </p:extLst>
  </p:cSld>
  <p:clrMapOvr>
    <a:masterClrMapping/>
  </p:clrMapOvr>
  <p:transition spd="slow">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it-IT" smtClean="0"/>
              <a:t>Fare clic per modificare lo stile del titolo</a:t>
            </a:r>
            <a:endParaRPr lang="en-US" dirty="0"/>
          </a:p>
        </p:txBody>
      </p:sp>
      <p:sp>
        <p:nvSpPr>
          <p:cNvPr id="3" name="Date Placeholder 3"/>
          <p:cNvSpPr>
            <a:spLocks noGrp="1"/>
          </p:cNvSpPr>
          <p:nvPr>
            <p:ph type="dt" sz="half" idx="10"/>
          </p:nvPr>
        </p:nvSpPr>
        <p:spPr/>
        <p:txBody>
          <a:bodyPr/>
          <a:lstStyle>
            <a:lvl1pPr>
              <a:defRPr/>
            </a:lvl1pPr>
          </a:lstStyle>
          <a:p>
            <a:pPr>
              <a:defRPr/>
            </a:pPr>
            <a:endParaRPr lang="it-IT" altLang="it-IT"/>
          </a:p>
        </p:txBody>
      </p:sp>
      <p:sp>
        <p:nvSpPr>
          <p:cNvPr id="4" name="Footer Placeholder 4"/>
          <p:cNvSpPr>
            <a:spLocks noGrp="1"/>
          </p:cNvSpPr>
          <p:nvPr>
            <p:ph type="ftr" sz="quarter" idx="11"/>
          </p:nvPr>
        </p:nvSpPr>
        <p:spPr/>
        <p:txBody>
          <a:bodyPr/>
          <a:lstStyle>
            <a:lvl1pPr>
              <a:defRPr/>
            </a:lvl1pPr>
          </a:lstStyle>
          <a:p>
            <a:pPr>
              <a:defRPr/>
            </a:pPr>
            <a:endParaRPr lang="it-IT" altLang="it-IT"/>
          </a:p>
        </p:txBody>
      </p:sp>
      <p:sp>
        <p:nvSpPr>
          <p:cNvPr id="5" name="Slide Number Placeholder 5"/>
          <p:cNvSpPr>
            <a:spLocks noGrp="1"/>
          </p:cNvSpPr>
          <p:nvPr>
            <p:ph type="sldNum" sz="quarter" idx="12"/>
          </p:nvPr>
        </p:nvSpPr>
        <p:spPr/>
        <p:txBody>
          <a:bodyPr/>
          <a:lstStyle>
            <a:lvl1pPr>
              <a:defRPr/>
            </a:lvl1pPr>
          </a:lstStyle>
          <a:p>
            <a:pPr>
              <a:defRPr/>
            </a:pPr>
            <a:fld id="{720C3C3E-0945-4F9E-964C-A906D3017674}" type="slidenum">
              <a:rPr lang="it-IT" altLang="it-IT"/>
              <a:pPr>
                <a:defRPr/>
              </a:pPr>
              <a:t>‹N›</a:t>
            </a:fld>
            <a:endParaRPr lang="it-IT" altLang="it-IT"/>
          </a:p>
        </p:txBody>
      </p:sp>
    </p:spTree>
    <p:extLst>
      <p:ext uri="{BB962C8B-B14F-4D97-AF65-F5344CB8AC3E}">
        <p14:creationId xmlns:p14="http://schemas.microsoft.com/office/powerpoint/2010/main" val="1275804945"/>
      </p:ext>
    </p:extLst>
  </p:cSld>
  <p:clrMapOvr>
    <a:masterClrMapping/>
  </p:clrMapOvr>
  <p:transition spd="slow">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it-IT" altLang="it-IT"/>
          </a:p>
        </p:txBody>
      </p:sp>
      <p:sp>
        <p:nvSpPr>
          <p:cNvPr id="3" name="Footer Placeholder 4"/>
          <p:cNvSpPr>
            <a:spLocks noGrp="1"/>
          </p:cNvSpPr>
          <p:nvPr>
            <p:ph type="ftr" sz="quarter" idx="11"/>
          </p:nvPr>
        </p:nvSpPr>
        <p:spPr/>
        <p:txBody>
          <a:bodyPr/>
          <a:lstStyle>
            <a:lvl1pPr>
              <a:defRPr/>
            </a:lvl1pPr>
          </a:lstStyle>
          <a:p>
            <a:pPr>
              <a:defRPr/>
            </a:pPr>
            <a:endParaRPr lang="it-IT" altLang="it-IT"/>
          </a:p>
        </p:txBody>
      </p:sp>
      <p:sp>
        <p:nvSpPr>
          <p:cNvPr id="4" name="Slide Number Placeholder 5"/>
          <p:cNvSpPr>
            <a:spLocks noGrp="1"/>
          </p:cNvSpPr>
          <p:nvPr>
            <p:ph type="sldNum" sz="quarter" idx="12"/>
          </p:nvPr>
        </p:nvSpPr>
        <p:spPr/>
        <p:txBody>
          <a:bodyPr/>
          <a:lstStyle>
            <a:lvl1pPr>
              <a:defRPr/>
            </a:lvl1pPr>
          </a:lstStyle>
          <a:p>
            <a:pPr>
              <a:defRPr/>
            </a:pPr>
            <a:fld id="{8B4819E5-98CD-41E9-B524-4A903CA59CAB}" type="slidenum">
              <a:rPr lang="it-IT" altLang="it-IT"/>
              <a:pPr>
                <a:defRPr/>
              </a:pPr>
              <a:t>‹N›</a:t>
            </a:fld>
            <a:endParaRPr lang="it-IT" altLang="it-IT"/>
          </a:p>
        </p:txBody>
      </p:sp>
    </p:spTree>
    <p:extLst>
      <p:ext uri="{BB962C8B-B14F-4D97-AF65-F5344CB8AC3E}">
        <p14:creationId xmlns:p14="http://schemas.microsoft.com/office/powerpoint/2010/main" val="1822149616"/>
      </p:ext>
    </p:extLst>
  </p:cSld>
  <p:clrMapOvr>
    <a:masterClrMapping/>
  </p:clrMapOvr>
  <p:transition spd="slow">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5" name="Rectangle 7"/>
          <p:cNvSpPr/>
          <p:nvPr/>
        </p:nvSpPr>
        <p:spPr>
          <a:xfrm>
            <a:off x="6227806" y="1"/>
            <a:ext cx="2916194" cy="6857999"/>
          </a:xfrm>
          <a:prstGeom prst="rect">
            <a:avLst/>
          </a:prstGeom>
          <a:blipFill dpi="0" rotWithShape="1">
            <a:blip r:embed="rId2">
              <a:alphaModFix amt="60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6" name="Group 11"/>
          <p:cNvGrpSpPr>
            <a:grpSpLocks/>
          </p:cNvGrpSpPr>
          <p:nvPr/>
        </p:nvGrpSpPr>
        <p:grpSpPr bwMode="auto">
          <a:xfrm>
            <a:off x="8523288" y="6254750"/>
            <a:ext cx="392112" cy="393700"/>
            <a:chOff x="8532189" y="5068824"/>
            <a:chExt cx="393192" cy="393192"/>
          </a:xfrm>
        </p:grpSpPr>
        <p:sp>
          <p:nvSpPr>
            <p:cNvPr id="7" name="Oval 12"/>
            <p:cNvSpPr>
              <a:spLocks noChangeAspect="1"/>
            </p:cNvSpPr>
            <p:nvPr/>
          </p:nvSpPr>
          <p:spPr>
            <a:xfrm>
              <a:off x="8532189" y="5068824"/>
              <a:ext cx="393192" cy="393192"/>
            </a:xfrm>
            <a:prstGeom prst="ellipse">
              <a:avLst/>
            </a:prstGeom>
            <a:blipFill dpi="0" rotWithShape="1">
              <a:blip r:embed="rId3">
                <a:duotone>
                  <a:schemeClr val="accent1">
                    <a:shade val="45000"/>
                    <a:satMod val="135000"/>
                  </a:schemeClr>
                  <a:prstClr val="white"/>
                </a:duotone>
                <a:extLst/>
              </a:blip>
              <a:srcRect/>
              <a:tile tx="50800" ty="0" sx="85000" sy="85000" flip="none" algn="tl"/>
            </a:blipFill>
            <a:ln w="25400" cap="flat" cmpd="sng" algn="ctr">
              <a:noFill/>
              <a:prstDash val="solid"/>
            </a:ln>
            <a:effectLst/>
          </p:spPr>
        </p:sp>
        <p:sp>
          <p:nvSpPr>
            <p:cNvPr id="8" name="Oval 13"/>
            <p:cNvSpPr>
              <a:spLocks noChangeAspect="1"/>
            </p:cNvSpPr>
            <p:nvPr/>
          </p:nvSpPr>
          <p:spPr bwMode="auto">
            <a:xfrm>
              <a:off x="8568766" y="5105400"/>
              <a:ext cx="320039" cy="320040"/>
            </a:xfrm>
            <a:prstGeom prst="ellipse">
              <a:avLst/>
            </a:prstGeom>
            <a:noFill/>
            <a:ln w="12700" algn="ctr">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sp>
        <p:nvSpPr>
          <p:cNvPr id="2" name="Title 1"/>
          <p:cNvSpPr>
            <a:spLocks noGrp="1"/>
          </p:cNvSpPr>
          <p:nvPr>
            <p:ph type="title"/>
          </p:nvPr>
        </p:nvSpPr>
        <p:spPr>
          <a:xfrm>
            <a:off x="6412230" y="685800"/>
            <a:ext cx="2400300" cy="1737360"/>
          </a:xfrm>
        </p:spPr>
        <p:txBody>
          <a:bodyPr anchor="b"/>
          <a:lstStyle>
            <a:lvl1pPr>
              <a:defRPr sz="2800" b="0"/>
            </a:lvl1pPr>
          </a:lstStyle>
          <a:p>
            <a:r>
              <a:rPr lang="it-IT" smtClean="0"/>
              <a:t>Fare clic per modificare lo stile del titolo</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9" name="Date Placeholder 8"/>
          <p:cNvSpPr>
            <a:spLocks noGrp="1"/>
          </p:cNvSpPr>
          <p:nvPr>
            <p:ph type="dt" sz="half" idx="10"/>
          </p:nvPr>
        </p:nvSpPr>
        <p:spPr/>
        <p:txBody>
          <a:bodyPr/>
          <a:lstStyle>
            <a:lvl1pPr>
              <a:defRPr/>
            </a:lvl1pPr>
          </a:lstStyle>
          <a:p>
            <a:pPr>
              <a:defRPr/>
            </a:pPr>
            <a:endParaRPr lang="it-IT" altLang="it-IT"/>
          </a:p>
        </p:txBody>
      </p:sp>
      <p:sp>
        <p:nvSpPr>
          <p:cNvPr id="10" name="Footer Placeholder 9"/>
          <p:cNvSpPr>
            <a:spLocks noGrp="1"/>
          </p:cNvSpPr>
          <p:nvPr>
            <p:ph type="ftr" sz="quarter" idx="11"/>
          </p:nvPr>
        </p:nvSpPr>
        <p:spPr/>
        <p:txBody>
          <a:bodyPr/>
          <a:lstStyle>
            <a:lvl1pPr>
              <a:defRPr/>
            </a:lvl1pPr>
          </a:lstStyle>
          <a:p>
            <a:pPr>
              <a:defRPr/>
            </a:pPr>
            <a:endParaRPr lang="it-IT" altLang="it-IT"/>
          </a:p>
        </p:txBody>
      </p:sp>
      <p:sp>
        <p:nvSpPr>
          <p:cNvPr id="11" name="Slide Number Placeholder 10"/>
          <p:cNvSpPr>
            <a:spLocks noGrp="1"/>
          </p:cNvSpPr>
          <p:nvPr>
            <p:ph type="sldNum" sz="quarter" idx="12"/>
          </p:nvPr>
        </p:nvSpPr>
        <p:spPr/>
        <p:txBody>
          <a:bodyPr/>
          <a:lstStyle>
            <a:lvl1pPr>
              <a:defRPr/>
            </a:lvl1pPr>
          </a:lstStyle>
          <a:p>
            <a:pPr>
              <a:defRPr/>
            </a:pPr>
            <a:fld id="{5010450B-FFC7-4327-9842-65562937E7B3}" type="slidenum">
              <a:rPr lang="it-IT" altLang="it-IT"/>
              <a:pPr>
                <a:defRPr/>
              </a:pPr>
              <a:t>‹N›</a:t>
            </a:fld>
            <a:endParaRPr lang="it-IT" altLang="it-IT"/>
          </a:p>
        </p:txBody>
      </p:sp>
    </p:spTree>
    <p:extLst>
      <p:ext uri="{BB962C8B-B14F-4D97-AF65-F5344CB8AC3E}">
        <p14:creationId xmlns:p14="http://schemas.microsoft.com/office/powerpoint/2010/main" val="853066802"/>
      </p:ext>
    </p:extLst>
  </p:cSld>
  <p:clrMapOvr>
    <a:masterClrMapping/>
  </p:clrMapOvr>
  <p:transition spd="slow">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5" name="Rectangle 10"/>
          <p:cNvSpPr/>
          <p:nvPr/>
        </p:nvSpPr>
        <p:spPr>
          <a:xfrm>
            <a:off x="6227806" y="1"/>
            <a:ext cx="2916194" cy="6857999"/>
          </a:xfrm>
          <a:prstGeom prst="rect">
            <a:avLst/>
          </a:prstGeom>
          <a:blipFill dpi="0" rotWithShape="1">
            <a:blip r:embed="rId2">
              <a:alphaModFix amt="60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6" name="Group 11"/>
          <p:cNvGrpSpPr>
            <a:grpSpLocks/>
          </p:cNvGrpSpPr>
          <p:nvPr/>
        </p:nvGrpSpPr>
        <p:grpSpPr bwMode="auto">
          <a:xfrm>
            <a:off x="8523288" y="6254750"/>
            <a:ext cx="392112" cy="393700"/>
            <a:chOff x="8532189" y="5068824"/>
            <a:chExt cx="393192" cy="393192"/>
          </a:xfrm>
        </p:grpSpPr>
        <p:sp>
          <p:nvSpPr>
            <p:cNvPr id="7" name="Oval 12"/>
            <p:cNvSpPr>
              <a:spLocks noChangeAspect="1"/>
            </p:cNvSpPr>
            <p:nvPr/>
          </p:nvSpPr>
          <p:spPr>
            <a:xfrm>
              <a:off x="8532189" y="5068824"/>
              <a:ext cx="393192" cy="393192"/>
            </a:xfrm>
            <a:prstGeom prst="ellipse">
              <a:avLst/>
            </a:prstGeom>
            <a:blipFill dpi="0" rotWithShape="1">
              <a:blip r:embed="rId3">
                <a:duotone>
                  <a:schemeClr val="accent1">
                    <a:shade val="45000"/>
                    <a:satMod val="135000"/>
                  </a:schemeClr>
                  <a:prstClr val="white"/>
                </a:duotone>
                <a:extLst/>
              </a:blip>
              <a:srcRect/>
              <a:tile tx="50800" ty="0" sx="85000" sy="85000" flip="none" algn="tl"/>
            </a:blipFill>
            <a:ln w="25400" cap="flat" cmpd="sng" algn="ctr">
              <a:noFill/>
              <a:prstDash val="solid"/>
            </a:ln>
            <a:effectLst/>
          </p:spPr>
        </p:sp>
        <p:sp>
          <p:nvSpPr>
            <p:cNvPr id="8" name="Oval 13"/>
            <p:cNvSpPr>
              <a:spLocks noChangeAspect="1"/>
            </p:cNvSpPr>
            <p:nvPr/>
          </p:nvSpPr>
          <p:spPr bwMode="auto">
            <a:xfrm>
              <a:off x="8568766" y="5105400"/>
              <a:ext cx="320039" cy="320040"/>
            </a:xfrm>
            <a:prstGeom prst="ellipse">
              <a:avLst/>
            </a:prstGeom>
            <a:noFill/>
            <a:ln w="12700" algn="ctr">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sp>
        <p:nvSpPr>
          <p:cNvPr id="2" name="Title 1"/>
          <p:cNvSpPr>
            <a:spLocks noGrp="1"/>
          </p:cNvSpPr>
          <p:nvPr>
            <p:ph type="title"/>
          </p:nvPr>
        </p:nvSpPr>
        <p:spPr>
          <a:xfrm>
            <a:off x="6412230" y="685800"/>
            <a:ext cx="2400300" cy="1737360"/>
          </a:xfrm>
        </p:spPr>
        <p:txBody>
          <a:bodyPr anchor="b"/>
          <a:lstStyle>
            <a:lvl1pPr>
              <a:defRPr sz="2800" b="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smtClean="0"/>
              <a:t>Fare clic sull'icona per inserire un'immagine</a:t>
            </a:r>
            <a:endParaRPr lang="en-US" noProof="0"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9" name="Date Placeholder 7"/>
          <p:cNvSpPr>
            <a:spLocks noGrp="1"/>
          </p:cNvSpPr>
          <p:nvPr>
            <p:ph type="dt" sz="half" idx="10"/>
          </p:nvPr>
        </p:nvSpPr>
        <p:spPr/>
        <p:txBody>
          <a:bodyPr/>
          <a:lstStyle>
            <a:lvl1pPr>
              <a:defRPr/>
            </a:lvl1pPr>
          </a:lstStyle>
          <a:p>
            <a:pPr>
              <a:defRPr/>
            </a:pPr>
            <a:endParaRPr lang="it-IT" altLang="it-IT"/>
          </a:p>
        </p:txBody>
      </p:sp>
      <p:sp>
        <p:nvSpPr>
          <p:cNvPr id="10" name="Slide Number Placeholder 9"/>
          <p:cNvSpPr>
            <a:spLocks noGrp="1"/>
          </p:cNvSpPr>
          <p:nvPr>
            <p:ph type="sldNum" sz="quarter" idx="11"/>
          </p:nvPr>
        </p:nvSpPr>
        <p:spPr/>
        <p:txBody>
          <a:bodyPr/>
          <a:lstStyle>
            <a:lvl1pPr>
              <a:defRPr/>
            </a:lvl1pPr>
          </a:lstStyle>
          <a:p>
            <a:pPr>
              <a:defRPr/>
            </a:pPr>
            <a:fld id="{4A6A2CF3-2D8D-4B74-A6D6-EF682A869120}" type="slidenum">
              <a:rPr lang="it-IT" altLang="it-IT"/>
              <a:pPr>
                <a:defRPr/>
              </a:pPr>
              <a:t>‹N›</a:t>
            </a:fld>
            <a:endParaRPr lang="it-IT" altLang="it-IT"/>
          </a:p>
        </p:txBody>
      </p:sp>
    </p:spTree>
    <p:extLst>
      <p:ext uri="{BB962C8B-B14F-4D97-AF65-F5344CB8AC3E}">
        <p14:creationId xmlns:p14="http://schemas.microsoft.com/office/powerpoint/2010/main" val="717308736"/>
      </p:ext>
    </p:extLst>
  </p:cSld>
  <p:clrMapOvr>
    <a:masterClrMapping/>
  </p:clrMapOvr>
  <p:transition spd="slow">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1"/>
          <p:cNvGrpSpPr>
            <a:grpSpLocks/>
          </p:cNvGrpSpPr>
          <p:nvPr/>
        </p:nvGrpSpPr>
        <p:grpSpPr bwMode="auto">
          <a:xfrm>
            <a:off x="8523288" y="6254750"/>
            <a:ext cx="392112" cy="393700"/>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4">
                <a:duotone>
                  <a:schemeClr val="accent1">
                    <a:shade val="45000"/>
                    <a:satMod val="135000"/>
                  </a:schemeClr>
                  <a:prstClr val="white"/>
                </a:duotone>
                <a:extLst/>
              </a:blip>
              <a:srcRect/>
              <a:tile tx="50800" ty="0" sx="85000" sy="85000" flip="none" algn="tl"/>
            </a:blipFill>
            <a:ln w="25400" cap="flat" cmpd="sng" algn="ctr">
              <a:noFill/>
              <a:prstDash val="solid"/>
            </a:ln>
            <a:effectLst/>
          </p:spPr>
        </p:sp>
        <p:sp>
          <p:nvSpPr>
            <p:cNvPr id="1035" name="Oval 8"/>
            <p:cNvSpPr>
              <a:spLocks noChangeAspect="1"/>
            </p:cNvSpPr>
            <p:nvPr/>
          </p:nvSpPr>
          <p:spPr bwMode="auto">
            <a:xfrm>
              <a:off x="8568766" y="5105400"/>
              <a:ext cx="320039" cy="320040"/>
            </a:xfrm>
            <a:prstGeom prst="ellipse">
              <a:avLst/>
            </a:prstGeom>
            <a:noFill/>
            <a:ln w="12700" algn="ctr">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sp>
        <p:nvSpPr>
          <p:cNvPr id="2" name="Title Placeholder 1"/>
          <p:cNvSpPr>
            <a:spLocks noGrp="1"/>
          </p:cNvSpPr>
          <p:nvPr>
            <p:ph type="title"/>
          </p:nvPr>
        </p:nvSpPr>
        <p:spPr>
          <a:xfrm>
            <a:off x="685800" y="484188"/>
            <a:ext cx="7772400" cy="1609725"/>
          </a:xfrm>
          <a:prstGeom prst="rect">
            <a:avLst/>
          </a:prstGeom>
        </p:spPr>
        <p:txBody>
          <a:bodyPr vert="horz" lIns="91440" tIns="45720" rIns="91440" bIns="45720" rtlCol="0" anchor="ctr">
            <a:normAutofit/>
          </a:bodyPr>
          <a:lstStyle/>
          <a:p>
            <a:r>
              <a:rPr lang="it-IT" smtClean="0"/>
              <a:t>Fare clic per modificare lo stile del titolo</a:t>
            </a:r>
            <a:endParaRPr lang="en-US" dirty="0"/>
          </a:p>
        </p:txBody>
      </p:sp>
      <p:sp>
        <p:nvSpPr>
          <p:cNvPr id="1028" name="Text Placeholder 2"/>
          <p:cNvSpPr>
            <a:spLocks noGrp="1"/>
          </p:cNvSpPr>
          <p:nvPr>
            <p:ph type="body" idx="1"/>
          </p:nvPr>
        </p:nvSpPr>
        <p:spPr bwMode="auto">
          <a:xfrm>
            <a:off x="685800" y="2120900"/>
            <a:ext cx="7772400" cy="405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endParaRPr lang="en-US" altLang="it-IT" smtClean="0"/>
          </a:p>
        </p:txBody>
      </p:sp>
      <p:sp>
        <p:nvSpPr>
          <p:cNvPr id="4" name="Date Placeholder 3"/>
          <p:cNvSpPr>
            <a:spLocks noGrp="1"/>
          </p:cNvSpPr>
          <p:nvPr>
            <p:ph type="dt" sz="half" idx="2"/>
          </p:nvPr>
        </p:nvSpPr>
        <p:spPr>
          <a:xfrm>
            <a:off x="5992813" y="6272213"/>
            <a:ext cx="2454275" cy="365125"/>
          </a:xfrm>
          <a:prstGeom prst="rect">
            <a:avLst/>
          </a:prstGeom>
        </p:spPr>
        <p:txBody>
          <a:bodyPr vert="horz" lIns="91440" tIns="45720" rIns="91440" bIns="45720" rtlCol="0" anchor="ctr"/>
          <a:lstStyle>
            <a:lvl1pPr algn="r" eaLnBrk="1" hangingPunct="1">
              <a:defRPr sz="1000">
                <a:solidFill>
                  <a:schemeClr val="accent1">
                    <a:lumMod val="50000"/>
                  </a:schemeClr>
                </a:solidFill>
              </a:defRPr>
            </a:lvl1pPr>
          </a:lstStyle>
          <a:p>
            <a:pPr>
              <a:defRPr/>
            </a:pPr>
            <a:endParaRPr lang="it-IT" altLang="it-IT"/>
          </a:p>
        </p:txBody>
      </p:sp>
      <p:sp>
        <p:nvSpPr>
          <p:cNvPr id="5" name="Footer Placeholder 4"/>
          <p:cNvSpPr>
            <a:spLocks noGrp="1"/>
          </p:cNvSpPr>
          <p:nvPr>
            <p:ph type="ftr" sz="quarter" idx="3"/>
          </p:nvPr>
        </p:nvSpPr>
        <p:spPr>
          <a:xfrm>
            <a:off x="685800" y="6272213"/>
            <a:ext cx="4745038" cy="365125"/>
          </a:xfrm>
          <a:prstGeom prst="rect">
            <a:avLst/>
          </a:prstGeom>
        </p:spPr>
        <p:txBody>
          <a:bodyPr vert="horz" lIns="91440" tIns="45720" rIns="91440" bIns="45720" rtlCol="0" anchor="ctr"/>
          <a:lstStyle>
            <a:lvl1pPr algn="l" eaLnBrk="1" hangingPunct="1">
              <a:defRPr sz="1000">
                <a:solidFill>
                  <a:schemeClr val="accent1">
                    <a:lumMod val="50000"/>
                  </a:schemeClr>
                </a:solidFill>
              </a:defRPr>
            </a:lvl1pPr>
          </a:lstStyle>
          <a:p>
            <a:pPr>
              <a:defRPr/>
            </a:pPr>
            <a:endParaRPr lang="it-IT" altLang="it-IT"/>
          </a:p>
        </p:txBody>
      </p:sp>
      <p:sp>
        <p:nvSpPr>
          <p:cNvPr id="6" name="Slide Number Placeholder 5"/>
          <p:cNvSpPr>
            <a:spLocks noGrp="1"/>
          </p:cNvSpPr>
          <p:nvPr>
            <p:ph type="sldNum" sz="quarter" idx="4"/>
          </p:nvPr>
        </p:nvSpPr>
        <p:spPr>
          <a:xfrm>
            <a:off x="8483600" y="6272213"/>
            <a:ext cx="479425" cy="365125"/>
          </a:xfrm>
          <a:prstGeom prst="rect">
            <a:avLst/>
          </a:prstGeom>
        </p:spPr>
        <p:txBody>
          <a:bodyPr vert="horz" lIns="91440" tIns="45720" rIns="91440" bIns="45720" rtlCol="0" anchor="ctr"/>
          <a:lstStyle>
            <a:lvl1pPr algn="ctr" eaLnBrk="1" hangingPunct="1">
              <a:defRPr sz="1100" b="1" spc="-70" baseline="0" smtClean="0">
                <a:solidFill>
                  <a:srgbClr val="FFFFFF"/>
                </a:solidFill>
                <a:latin typeface="+mn-lt"/>
              </a:defRPr>
            </a:lvl1pPr>
          </a:lstStyle>
          <a:p>
            <a:pPr>
              <a:defRPr/>
            </a:pPr>
            <a:fld id="{BE996D95-8236-4EFA-8F85-37D7207DE3AA}"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sldLayoutIdLst>
    <p:sldLayoutId id="2147483781" r:id="rId1"/>
    <p:sldLayoutId id="2147483774" r:id="rId2"/>
    <p:sldLayoutId id="2147483782" r:id="rId3"/>
    <p:sldLayoutId id="2147483775" r:id="rId4"/>
    <p:sldLayoutId id="2147483776" r:id="rId5"/>
    <p:sldLayoutId id="2147483777" r:id="rId6"/>
    <p:sldLayoutId id="2147483778" r:id="rId7"/>
    <p:sldLayoutId id="2147483783" r:id="rId8"/>
    <p:sldLayoutId id="2147483784" r:id="rId9"/>
    <p:sldLayoutId id="2147483779" r:id="rId10"/>
    <p:sldLayoutId id="2147483780" r:id="rId11"/>
    <p:sldLayoutId id="2147483785" r:id="rId12"/>
  </p:sldLayoutIdLst>
  <p:transition spd="slow">
    <p:randomBar dir="vert"/>
  </p:transition>
  <p:timing>
    <p:tnLst>
      <p:par>
        <p:cTn id="1" dur="indefinite" restart="never" nodeType="tmRoot"/>
      </p:par>
    </p:tnLst>
  </p:timing>
  <p:txStyles>
    <p:titleStyle>
      <a:lvl1pPr algn="l" rtl="0" fontAlgn="base">
        <a:lnSpc>
          <a:spcPct val="90000"/>
        </a:lnSpc>
        <a:spcBef>
          <a:spcPct val="0"/>
        </a:spcBef>
        <a:spcAft>
          <a:spcPct val="0"/>
        </a:spcAft>
        <a:defRPr sz="4200" kern="1200" cap="all">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a:lvl2pPr algn="l" rtl="0" fontAlgn="base">
        <a:lnSpc>
          <a:spcPct val="90000"/>
        </a:lnSpc>
        <a:spcBef>
          <a:spcPct val="0"/>
        </a:spcBef>
        <a:spcAft>
          <a:spcPct val="0"/>
        </a:spcAft>
        <a:defRPr sz="4200">
          <a:solidFill>
            <a:schemeClr val="tx1"/>
          </a:solidFill>
          <a:latin typeface="Calibri Light" panose="020F0302020204030204" pitchFamily="34" charset="0"/>
        </a:defRPr>
      </a:lvl2pPr>
      <a:lvl3pPr algn="l" rtl="0" fontAlgn="base">
        <a:lnSpc>
          <a:spcPct val="90000"/>
        </a:lnSpc>
        <a:spcBef>
          <a:spcPct val="0"/>
        </a:spcBef>
        <a:spcAft>
          <a:spcPct val="0"/>
        </a:spcAft>
        <a:defRPr sz="4200">
          <a:solidFill>
            <a:schemeClr val="tx1"/>
          </a:solidFill>
          <a:latin typeface="Calibri Light" panose="020F0302020204030204" pitchFamily="34" charset="0"/>
        </a:defRPr>
      </a:lvl3pPr>
      <a:lvl4pPr algn="l" rtl="0" fontAlgn="base">
        <a:lnSpc>
          <a:spcPct val="90000"/>
        </a:lnSpc>
        <a:spcBef>
          <a:spcPct val="0"/>
        </a:spcBef>
        <a:spcAft>
          <a:spcPct val="0"/>
        </a:spcAft>
        <a:defRPr sz="4200">
          <a:solidFill>
            <a:schemeClr val="tx1"/>
          </a:solidFill>
          <a:latin typeface="Calibri Light" panose="020F0302020204030204" pitchFamily="34" charset="0"/>
        </a:defRPr>
      </a:lvl4pPr>
      <a:lvl5pPr algn="l" rtl="0" fontAlgn="base">
        <a:lnSpc>
          <a:spcPct val="90000"/>
        </a:lnSpc>
        <a:spcBef>
          <a:spcPct val="0"/>
        </a:spcBef>
        <a:spcAft>
          <a:spcPct val="0"/>
        </a:spcAft>
        <a:defRPr sz="42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2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2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2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200">
          <a:solidFill>
            <a:schemeClr val="tx1"/>
          </a:solidFill>
          <a:latin typeface="Calibri Light" panose="020F0302020204030204" pitchFamily="34" charset="0"/>
        </a:defRPr>
      </a:lvl9pPr>
    </p:titleStyle>
    <p:bodyStyle>
      <a:lvl1pPr marL="182563" indent="-182563" algn="l" rtl="0" fontAlgn="base">
        <a:lnSpc>
          <a:spcPct val="90000"/>
        </a:lnSpc>
        <a:spcBef>
          <a:spcPts val="1200"/>
        </a:spcBef>
        <a:spcAft>
          <a:spcPct val="0"/>
        </a:spcAft>
        <a:buClr>
          <a:srgbClr val="276F8B"/>
        </a:buClr>
        <a:buSzPct val="85000"/>
        <a:buFont typeface="Wingdings" panose="05000000000000000000" pitchFamily="2" charset="2"/>
        <a:buChar char="§"/>
        <a:defRPr sz="2000" kern="1200">
          <a:solidFill>
            <a:schemeClr val="tx1"/>
          </a:solidFill>
          <a:latin typeface="+mn-lt"/>
          <a:ea typeface="+mn-ea"/>
          <a:cs typeface="+mn-cs"/>
        </a:defRPr>
      </a:lvl1pPr>
      <a:lvl2pPr marL="457200" indent="-182563" algn="l" rtl="0" fontAlgn="base">
        <a:lnSpc>
          <a:spcPct val="90000"/>
        </a:lnSpc>
        <a:spcBef>
          <a:spcPts val="400"/>
        </a:spcBef>
        <a:spcAft>
          <a:spcPts val="200"/>
        </a:spcAft>
        <a:buClr>
          <a:srgbClr val="276F8B"/>
        </a:buClr>
        <a:buSzPct val="85000"/>
        <a:buFont typeface="Wingdings" panose="05000000000000000000" pitchFamily="2" charset="2"/>
        <a:buChar char="§"/>
        <a:defRPr kern="1200">
          <a:solidFill>
            <a:schemeClr val="tx1"/>
          </a:solidFill>
          <a:latin typeface="+mn-lt"/>
          <a:ea typeface="+mn-ea"/>
          <a:cs typeface="+mn-cs"/>
        </a:defRPr>
      </a:lvl2pPr>
      <a:lvl3pPr marL="730250" indent="-182563" algn="l" rtl="0" fontAlgn="base">
        <a:lnSpc>
          <a:spcPct val="90000"/>
        </a:lnSpc>
        <a:spcBef>
          <a:spcPts val="400"/>
        </a:spcBef>
        <a:spcAft>
          <a:spcPts val="200"/>
        </a:spcAft>
        <a:buClr>
          <a:srgbClr val="276F8B"/>
        </a:buClr>
        <a:buSzPct val="85000"/>
        <a:buFont typeface="Wingdings" panose="05000000000000000000" pitchFamily="2" charset="2"/>
        <a:buChar char="§"/>
        <a:defRPr sz="1600" kern="1200">
          <a:solidFill>
            <a:schemeClr val="tx1"/>
          </a:solidFill>
          <a:latin typeface="+mn-lt"/>
          <a:ea typeface="+mn-ea"/>
          <a:cs typeface="+mn-cs"/>
        </a:defRPr>
      </a:lvl3pPr>
      <a:lvl4pPr marL="1004888" indent="-182563" algn="l" rtl="0" fontAlgn="base">
        <a:lnSpc>
          <a:spcPct val="90000"/>
        </a:lnSpc>
        <a:spcBef>
          <a:spcPts val="400"/>
        </a:spcBef>
        <a:spcAft>
          <a:spcPts val="200"/>
        </a:spcAft>
        <a:buClr>
          <a:srgbClr val="276F8B"/>
        </a:buClr>
        <a:buSzPct val="85000"/>
        <a:buFont typeface="Wingdings" panose="05000000000000000000" pitchFamily="2" charset="2"/>
        <a:buChar char="§"/>
        <a:defRPr sz="1600" kern="1200">
          <a:solidFill>
            <a:schemeClr val="tx1"/>
          </a:solidFill>
          <a:latin typeface="+mn-lt"/>
          <a:ea typeface="+mn-ea"/>
          <a:cs typeface="+mn-cs"/>
        </a:defRPr>
      </a:lvl4pPr>
      <a:lvl5pPr marL="1279525" indent="-182563" algn="l" rtl="0" fontAlgn="base">
        <a:lnSpc>
          <a:spcPct val="90000"/>
        </a:lnSpc>
        <a:spcBef>
          <a:spcPts val="400"/>
        </a:spcBef>
        <a:spcAft>
          <a:spcPts val="200"/>
        </a:spcAft>
        <a:buClr>
          <a:srgbClr val="276F8B"/>
        </a:buClr>
        <a:buSzPct val="85000"/>
        <a:buFont typeface="Wingdings" panose="05000000000000000000"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rotWithShape="1">
          <a:blip r:embed="rId2"/>
          <a:srcRect l="22439" t="24788" r="22437" b="9381"/>
          <a:stretch/>
        </p:blipFill>
        <p:spPr>
          <a:xfrm>
            <a:off x="-803135" y="-144016"/>
            <a:ext cx="10576562" cy="7101408"/>
          </a:xfrm>
          <a:prstGeom prst="rect">
            <a:avLst/>
          </a:prstGeom>
        </p:spPr>
      </p:pic>
    </p:spTree>
    <p:extLst>
      <p:ext uri="{BB962C8B-B14F-4D97-AF65-F5344CB8AC3E}">
        <p14:creationId xmlns:p14="http://schemas.microsoft.com/office/powerpoint/2010/main" val="2841396434"/>
      </p:ext>
    </p:extLst>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https://upload.wikimedia.org/wikipedia/commons/thumb/d/d2/Paradiso_Canto_31.jpg/640px-Paradiso_Canto_31.jpg?157469111168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280377"/>
            <a:ext cx="5369560" cy="5956935"/>
          </a:xfrm>
          <a:prstGeom prst="rect">
            <a:avLst/>
          </a:prstGeom>
          <a:noFill/>
          <a:ln>
            <a:noFill/>
          </a:ln>
        </p:spPr>
      </p:pic>
      <p:sp>
        <p:nvSpPr>
          <p:cNvPr id="4" name="Rettangolo 3"/>
          <p:cNvSpPr/>
          <p:nvPr/>
        </p:nvSpPr>
        <p:spPr>
          <a:xfrm>
            <a:off x="0" y="6372036"/>
            <a:ext cx="9144000" cy="369332"/>
          </a:xfrm>
          <a:prstGeom prst="rect">
            <a:avLst/>
          </a:prstGeom>
        </p:spPr>
        <p:txBody>
          <a:bodyPr wrap="square">
            <a:spAutoFit/>
          </a:bodyPr>
          <a:lstStyle/>
          <a:p>
            <a:pPr algn="ctr">
              <a:spcAft>
                <a:spcPts val="1000"/>
              </a:spcAft>
            </a:pPr>
            <a:r>
              <a:rPr lang="it-IT" i="1" dirty="0" smtClean="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Figura 3. </a:t>
            </a:r>
            <a:r>
              <a:rPr lang="it-IT" i="0" dirty="0" smtClean="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Gustavo Doré, </a:t>
            </a:r>
            <a:r>
              <a:rPr lang="it-IT" i="1" dirty="0" smtClean="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Dante e Beatrice contemplano l'Empireo</a:t>
            </a:r>
            <a:r>
              <a:rPr lang="it-IT" i="0" dirty="0" smtClean="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 (Par. XXXI)</a:t>
            </a:r>
            <a:endParaRPr lang="it-IT" sz="12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4920383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2" presetClass="entr" presetSubtype="8" fill="hold" nodeType="withEffect">
                                  <p:stCondLst>
                                    <p:cond delay="500"/>
                                  </p:stCondLst>
                                  <p:childTnLst>
                                    <p:set>
                                      <p:cBhvr>
                                        <p:cTn id="9" dur="1" fill="hold">
                                          <p:stCondLst>
                                            <p:cond delay="0"/>
                                          </p:stCondLst>
                                        </p:cTn>
                                        <p:tgtEl>
                                          <p:spTgt spid="4">
                                            <p:txEl>
                                              <p:pRg st="0" end="0"/>
                                            </p:txEl>
                                          </p:spTgt>
                                        </p:tgtEl>
                                        <p:attrNameLst>
                                          <p:attrName>style.visibility</p:attrName>
                                        </p:attrNameLst>
                                      </p:cBhvr>
                                      <p:to>
                                        <p:strVal val="visible"/>
                                      </p:to>
                                    </p:set>
                                    <p:anim calcmode="lin" valueType="num">
                                      <p:cBhvr additive="base">
                                        <p:cTn id="10"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1"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91580" y="1124744"/>
            <a:ext cx="7668852" cy="5565626"/>
          </a:xfrm>
          <a:prstGeom prst="rect">
            <a:avLst/>
          </a:prstGeom>
        </p:spPr>
        <p:txBody>
          <a:bodyPr wrap="square">
            <a:spAutoFit/>
          </a:bodyPr>
          <a:lstStyle/>
          <a:p>
            <a:pPr algn="just">
              <a:spcBef>
                <a:spcPts val="500"/>
              </a:spcBef>
              <a:spcAft>
                <a:spcPts val="500"/>
              </a:spcAft>
            </a:pPr>
            <a:r>
              <a:rPr lang="it-IT" dirty="0" smtClean="0">
                <a:latin typeface="Times New Roman" panose="02020603050405020304" pitchFamily="18" charset="0"/>
                <a:ea typeface="Times New Roman" panose="02020603050405020304" pitchFamily="18" charset="0"/>
              </a:rPr>
              <a:t>L’ultimo atto dell’anabasi dantesca non può che essere uno sguardo alla luce. La conclusione della </a:t>
            </a:r>
            <a:r>
              <a:rPr lang="it-IT" i="1" dirty="0" smtClean="0">
                <a:latin typeface="Times New Roman" panose="02020603050405020304" pitchFamily="18" charset="0"/>
                <a:ea typeface="Times New Roman" panose="02020603050405020304" pitchFamily="18" charset="0"/>
              </a:rPr>
              <a:t>Commedia</a:t>
            </a:r>
            <a:r>
              <a:rPr lang="it-IT" dirty="0" smtClean="0">
                <a:latin typeface="Times New Roman" panose="02020603050405020304" pitchFamily="18" charset="0"/>
                <a:ea typeface="Times New Roman" panose="02020603050405020304" pitchFamily="18" charset="0"/>
              </a:rPr>
              <a:t> richiama infatti il valore della luce, di cui santa Lucia è simbolo ed espressione, ma che prioritariamente «esprime» l’essenza stessa di Dio. Dante è come colpito da una folgore abbagliante che gli illumina il mistero dell’Incarnazione, anche se deve confessare di non essere in grado di comunicare a parole ciò che ha contemplato.</a:t>
            </a:r>
          </a:p>
          <a:p>
            <a:pPr algn="just">
              <a:spcBef>
                <a:spcPts val="500"/>
              </a:spcBef>
              <a:spcAft>
                <a:spcPts val="500"/>
              </a:spcAft>
            </a:pPr>
            <a:r>
              <a:rPr lang="it-IT" dirty="0" smtClean="0">
                <a:latin typeface="Times New Roman" panose="02020603050405020304" pitchFamily="18" charset="0"/>
                <a:ea typeface="Times New Roman" panose="02020603050405020304" pitchFamily="18" charset="0"/>
              </a:rPr>
              <a:t>Può solo dire a chi lo ascolta che Dio ha esaudito il suo desiderio, placando la sua sete di conoscenza (si ricordi la perorazione di Ulisse: «Fatti non foste a viver come bruti, / ma per seguir </a:t>
            </a:r>
            <a:r>
              <a:rPr lang="it-IT" dirty="0" err="1" smtClean="0">
                <a:latin typeface="Times New Roman" panose="02020603050405020304" pitchFamily="18" charset="0"/>
                <a:ea typeface="Times New Roman" panose="02020603050405020304" pitchFamily="18" charset="0"/>
              </a:rPr>
              <a:t>virtute</a:t>
            </a:r>
            <a:r>
              <a:rPr lang="it-IT" dirty="0" smtClean="0">
                <a:latin typeface="Times New Roman" panose="02020603050405020304" pitchFamily="18" charset="0"/>
                <a:ea typeface="Times New Roman" panose="02020603050405020304" pitchFamily="18" charset="0"/>
              </a:rPr>
              <a:t> </a:t>
            </a:r>
            <a:r>
              <a:rPr lang="it-IT" dirty="0">
                <a:latin typeface="Times New Roman" panose="02020603050405020304" pitchFamily="18" charset="0"/>
                <a:ea typeface="Times New Roman" panose="02020603050405020304" pitchFamily="18" charset="0"/>
              </a:rPr>
              <a:t>e </a:t>
            </a:r>
            <a:r>
              <a:rPr lang="it-IT" dirty="0" err="1" smtClean="0">
                <a:latin typeface="Times New Roman" panose="02020603050405020304" pitchFamily="18" charset="0"/>
                <a:ea typeface="Times New Roman" panose="02020603050405020304" pitchFamily="18" charset="0"/>
              </a:rPr>
              <a:t>canoscenza</a:t>
            </a:r>
            <a:r>
              <a:rPr lang="it-IT" dirty="0" smtClean="0">
                <a:latin typeface="Times New Roman" panose="02020603050405020304" pitchFamily="18" charset="0"/>
                <a:ea typeface="Times New Roman" panose="02020603050405020304" pitchFamily="18" charset="0"/>
              </a:rPr>
              <a:t>», Inf. XXVI, 119-20), facendogli riconoscere l’inizio e il fine del Creato in quell’amore che tutto muove:</a:t>
            </a:r>
          </a:p>
          <a:p>
            <a:pPr>
              <a:spcBef>
                <a:spcPts val="500"/>
              </a:spcBef>
              <a:spcAft>
                <a:spcPts val="500"/>
              </a:spcAft>
            </a:pPr>
            <a:r>
              <a:rPr lang="it-IT" dirty="0" smtClean="0">
                <a:latin typeface="Times New Roman" panose="02020603050405020304" pitchFamily="18" charset="0"/>
                <a:ea typeface="Times New Roman" panose="02020603050405020304" pitchFamily="18" charset="0"/>
              </a:rPr>
              <a:t>«la </a:t>
            </a:r>
            <a:r>
              <a:rPr lang="it-IT" dirty="0">
                <a:latin typeface="Times New Roman" panose="02020603050405020304" pitchFamily="18" charset="0"/>
                <a:ea typeface="Times New Roman" panose="02020603050405020304" pitchFamily="18" charset="0"/>
              </a:rPr>
              <a:t>mia mente fu percossa</a:t>
            </a:r>
            <a:br>
              <a:rPr lang="it-IT" dirty="0">
                <a:latin typeface="Times New Roman" panose="02020603050405020304" pitchFamily="18" charset="0"/>
                <a:ea typeface="Times New Roman" panose="02020603050405020304" pitchFamily="18" charset="0"/>
              </a:rPr>
            </a:br>
            <a:r>
              <a:rPr lang="it-IT" dirty="0">
                <a:latin typeface="Times New Roman" panose="02020603050405020304" pitchFamily="18" charset="0"/>
                <a:ea typeface="Times New Roman" panose="02020603050405020304" pitchFamily="18" charset="0"/>
              </a:rPr>
              <a:t>da un fulgore in che sua voglia venne.</a:t>
            </a:r>
          </a:p>
          <a:p>
            <a:pPr>
              <a:spcBef>
                <a:spcPts val="500"/>
              </a:spcBef>
              <a:spcAft>
                <a:spcPts val="500"/>
              </a:spcAft>
            </a:pPr>
            <a:r>
              <a:rPr lang="it-IT" dirty="0">
                <a:latin typeface="Times New Roman" panose="02020603050405020304" pitchFamily="18" charset="0"/>
                <a:ea typeface="Times New Roman" panose="02020603050405020304" pitchFamily="18" charset="0"/>
              </a:rPr>
              <a:t>A l'alta fantasia qui mancò possa;</a:t>
            </a:r>
            <a:br>
              <a:rPr lang="it-IT" dirty="0">
                <a:latin typeface="Times New Roman" panose="02020603050405020304" pitchFamily="18" charset="0"/>
                <a:ea typeface="Times New Roman" panose="02020603050405020304" pitchFamily="18" charset="0"/>
              </a:rPr>
            </a:br>
            <a:r>
              <a:rPr lang="it-IT" dirty="0">
                <a:latin typeface="Times New Roman" panose="02020603050405020304" pitchFamily="18" charset="0"/>
                <a:ea typeface="Times New Roman" panose="02020603050405020304" pitchFamily="18" charset="0"/>
              </a:rPr>
              <a:t>ma già volgeva il mio disio e 'l </a:t>
            </a:r>
            <a:r>
              <a:rPr lang="it-IT" i="1" dirty="0" err="1">
                <a:latin typeface="Times New Roman" panose="02020603050405020304" pitchFamily="18" charset="0"/>
                <a:ea typeface="Times New Roman" panose="02020603050405020304" pitchFamily="18" charset="0"/>
              </a:rPr>
              <a:t>velle</a:t>
            </a:r>
            <a:r>
              <a:rPr lang="it-IT" dirty="0">
                <a:latin typeface="Times New Roman" panose="02020603050405020304" pitchFamily="18" charset="0"/>
                <a:ea typeface="Times New Roman" panose="02020603050405020304" pitchFamily="18" charset="0"/>
              </a:rPr>
              <a:t>,</a:t>
            </a:r>
            <a:br>
              <a:rPr lang="it-IT" dirty="0">
                <a:latin typeface="Times New Roman" panose="02020603050405020304" pitchFamily="18" charset="0"/>
                <a:ea typeface="Times New Roman" panose="02020603050405020304" pitchFamily="18" charset="0"/>
              </a:rPr>
            </a:br>
            <a:r>
              <a:rPr lang="it-IT" dirty="0">
                <a:latin typeface="Times New Roman" panose="02020603050405020304" pitchFamily="18" charset="0"/>
                <a:ea typeface="Times New Roman" panose="02020603050405020304" pitchFamily="18" charset="0"/>
              </a:rPr>
              <a:t>sì come rota ch'</a:t>
            </a:r>
            <a:r>
              <a:rPr lang="it-IT" dirty="0" err="1">
                <a:latin typeface="Times New Roman" panose="02020603050405020304" pitchFamily="18" charset="0"/>
                <a:ea typeface="Times New Roman" panose="02020603050405020304" pitchFamily="18" charset="0"/>
              </a:rPr>
              <a:t>igualmente</a:t>
            </a:r>
            <a:r>
              <a:rPr lang="it-IT" dirty="0">
                <a:latin typeface="Times New Roman" panose="02020603050405020304" pitchFamily="18" charset="0"/>
                <a:ea typeface="Times New Roman" panose="02020603050405020304" pitchFamily="18" charset="0"/>
              </a:rPr>
              <a:t> è mossa,</a:t>
            </a:r>
          </a:p>
          <a:p>
            <a:pPr>
              <a:spcBef>
                <a:spcPts val="500"/>
              </a:spcBef>
              <a:spcAft>
                <a:spcPts val="500"/>
              </a:spcAft>
            </a:pPr>
            <a:r>
              <a:rPr lang="it-IT" dirty="0">
                <a:latin typeface="Times New Roman" panose="02020603050405020304" pitchFamily="18" charset="0"/>
                <a:ea typeface="Times New Roman" panose="02020603050405020304" pitchFamily="18" charset="0"/>
              </a:rPr>
              <a:t>l'amor che move il sole e l'altre </a:t>
            </a:r>
            <a:r>
              <a:rPr lang="it-IT" dirty="0" smtClean="0">
                <a:latin typeface="Times New Roman" panose="02020603050405020304" pitchFamily="18" charset="0"/>
                <a:ea typeface="Times New Roman" panose="02020603050405020304" pitchFamily="18" charset="0"/>
              </a:rPr>
              <a:t>stelle»</a:t>
            </a:r>
          </a:p>
          <a:p>
            <a:pPr algn="r">
              <a:spcBef>
                <a:spcPts val="500"/>
              </a:spcBef>
              <a:spcAft>
                <a:spcPts val="500"/>
              </a:spcAft>
            </a:pPr>
            <a:r>
              <a:rPr lang="it-IT" sz="800" dirty="0" smtClean="0">
                <a:latin typeface="Times New Roman" panose="02020603050405020304" pitchFamily="18" charset="0"/>
                <a:ea typeface="Times New Roman" panose="02020603050405020304" pitchFamily="18" charset="0"/>
              </a:rPr>
              <a:t/>
            </a:r>
            <a:br>
              <a:rPr lang="it-IT" sz="800" dirty="0" smtClean="0">
                <a:latin typeface="Times New Roman" panose="02020603050405020304" pitchFamily="18" charset="0"/>
                <a:ea typeface="Times New Roman" panose="02020603050405020304" pitchFamily="18" charset="0"/>
              </a:rPr>
            </a:br>
            <a:r>
              <a:rPr lang="it-IT" dirty="0" smtClean="0">
                <a:latin typeface="Times New Roman" panose="02020603050405020304" pitchFamily="18" charset="0"/>
                <a:ea typeface="Times New Roman" panose="02020603050405020304" pitchFamily="18" charset="0"/>
              </a:rPr>
              <a:t>(Par. XXXIII, 140-145)</a:t>
            </a:r>
            <a:endParaRPr lang="it-IT" dirty="0"/>
          </a:p>
        </p:txBody>
      </p:sp>
      <p:sp>
        <p:nvSpPr>
          <p:cNvPr id="3" name="Rectangle 2"/>
          <p:cNvSpPr txBox="1">
            <a:spLocks noChangeArrowheads="1"/>
          </p:cNvSpPr>
          <p:nvPr/>
        </p:nvSpPr>
        <p:spPr>
          <a:xfrm>
            <a:off x="0" y="404813"/>
            <a:ext cx="9144000" cy="431800"/>
          </a:xfrm>
          <a:prstGeom prst="rect">
            <a:avLst/>
          </a:prstGeom>
        </p:spPr>
        <p:txBody>
          <a:bodyPr vert="horz" lIns="91440" tIns="45720" rIns="91440" bIns="45720" rtlCol="0" anchor="ctr">
            <a:noAutofit/>
          </a:bodyPr>
          <a:lstStyle>
            <a:lvl1pPr algn="l" rtl="0" fontAlgn="base">
              <a:lnSpc>
                <a:spcPct val="90000"/>
              </a:lnSpc>
              <a:spcBef>
                <a:spcPct val="0"/>
              </a:spcBef>
              <a:spcAft>
                <a:spcPct val="0"/>
              </a:spcAft>
              <a:defRPr sz="4200" kern="1200" cap="all">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vl2pPr algn="l" rtl="0" fontAlgn="base">
              <a:lnSpc>
                <a:spcPct val="90000"/>
              </a:lnSpc>
              <a:spcBef>
                <a:spcPct val="0"/>
              </a:spcBef>
              <a:spcAft>
                <a:spcPct val="0"/>
              </a:spcAft>
              <a:defRPr sz="4200">
                <a:solidFill>
                  <a:schemeClr val="tx1"/>
                </a:solidFill>
                <a:latin typeface="Calibri Light" panose="020F0302020204030204" pitchFamily="34" charset="0"/>
              </a:defRPr>
            </a:lvl2pPr>
            <a:lvl3pPr algn="l" rtl="0" fontAlgn="base">
              <a:lnSpc>
                <a:spcPct val="90000"/>
              </a:lnSpc>
              <a:spcBef>
                <a:spcPct val="0"/>
              </a:spcBef>
              <a:spcAft>
                <a:spcPct val="0"/>
              </a:spcAft>
              <a:defRPr sz="4200">
                <a:solidFill>
                  <a:schemeClr val="tx1"/>
                </a:solidFill>
                <a:latin typeface="Calibri Light" panose="020F0302020204030204" pitchFamily="34" charset="0"/>
              </a:defRPr>
            </a:lvl3pPr>
            <a:lvl4pPr algn="l" rtl="0" fontAlgn="base">
              <a:lnSpc>
                <a:spcPct val="90000"/>
              </a:lnSpc>
              <a:spcBef>
                <a:spcPct val="0"/>
              </a:spcBef>
              <a:spcAft>
                <a:spcPct val="0"/>
              </a:spcAft>
              <a:defRPr sz="4200">
                <a:solidFill>
                  <a:schemeClr val="tx1"/>
                </a:solidFill>
                <a:latin typeface="Calibri Light" panose="020F0302020204030204" pitchFamily="34" charset="0"/>
              </a:defRPr>
            </a:lvl4pPr>
            <a:lvl5pPr algn="l" rtl="0" fontAlgn="base">
              <a:lnSpc>
                <a:spcPct val="90000"/>
              </a:lnSpc>
              <a:spcBef>
                <a:spcPct val="0"/>
              </a:spcBef>
              <a:spcAft>
                <a:spcPct val="0"/>
              </a:spcAft>
              <a:defRPr sz="42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2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2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2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200">
                <a:solidFill>
                  <a:schemeClr val="tx1"/>
                </a:solidFill>
                <a:latin typeface="Calibri Light" panose="020F0302020204030204" pitchFamily="34" charset="0"/>
              </a:defRPr>
            </a:lvl9pPr>
          </a:lstStyle>
          <a:p>
            <a:pPr algn="ctr" eaLnBrk="1" fontAlgn="auto" hangingPunct="1">
              <a:spcAft>
                <a:spcPts val="0"/>
              </a:spcAft>
              <a:defRPr/>
            </a:pPr>
            <a:r>
              <a:rPr lang="it-IT" altLang="it-IT" sz="3000" b="1" smtClean="0">
                <a:solidFill>
                  <a:srgbClr val="FF0000"/>
                </a:solidFill>
              </a:rPr>
              <a:t>Santa lucia nella commedia dantesca</a:t>
            </a:r>
            <a:endParaRPr lang="it-IT" altLang="it-IT" sz="3000" b="1" dirty="0">
              <a:solidFill>
                <a:srgbClr val="FF0000"/>
              </a:solidFill>
            </a:endParaRPr>
          </a:p>
        </p:txBody>
      </p:sp>
    </p:spTree>
    <p:extLst>
      <p:ext uri="{BB962C8B-B14F-4D97-AF65-F5344CB8AC3E}">
        <p14:creationId xmlns:p14="http://schemas.microsoft.com/office/powerpoint/2010/main" val="2327670603"/>
      </p:ext>
    </p:extLst>
  </p:cSld>
  <p:clrMapOvr>
    <a:masterClrMapping/>
  </p:clrMapOvr>
  <p:transition spd="slow">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0" y="404813"/>
            <a:ext cx="9144000" cy="431800"/>
          </a:xfrm>
          <a:prstGeom prst="rect">
            <a:avLst/>
          </a:prstGeom>
        </p:spPr>
        <p:txBody>
          <a:bodyPr vert="horz" lIns="91440" tIns="45720" rIns="91440" bIns="45720" rtlCol="0" anchor="ctr">
            <a:noAutofit/>
          </a:bodyPr>
          <a:lstStyle>
            <a:lvl1pPr algn="l" rtl="0" fontAlgn="base">
              <a:lnSpc>
                <a:spcPct val="90000"/>
              </a:lnSpc>
              <a:spcBef>
                <a:spcPct val="0"/>
              </a:spcBef>
              <a:spcAft>
                <a:spcPct val="0"/>
              </a:spcAft>
              <a:defRPr sz="4200" kern="1200" cap="all">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vl2pPr algn="l" rtl="0" fontAlgn="base">
              <a:lnSpc>
                <a:spcPct val="90000"/>
              </a:lnSpc>
              <a:spcBef>
                <a:spcPct val="0"/>
              </a:spcBef>
              <a:spcAft>
                <a:spcPct val="0"/>
              </a:spcAft>
              <a:defRPr sz="4200">
                <a:solidFill>
                  <a:schemeClr val="tx1"/>
                </a:solidFill>
                <a:latin typeface="Calibri Light" panose="020F0302020204030204" pitchFamily="34" charset="0"/>
              </a:defRPr>
            </a:lvl2pPr>
            <a:lvl3pPr algn="l" rtl="0" fontAlgn="base">
              <a:lnSpc>
                <a:spcPct val="90000"/>
              </a:lnSpc>
              <a:spcBef>
                <a:spcPct val="0"/>
              </a:spcBef>
              <a:spcAft>
                <a:spcPct val="0"/>
              </a:spcAft>
              <a:defRPr sz="4200">
                <a:solidFill>
                  <a:schemeClr val="tx1"/>
                </a:solidFill>
                <a:latin typeface="Calibri Light" panose="020F0302020204030204" pitchFamily="34" charset="0"/>
              </a:defRPr>
            </a:lvl3pPr>
            <a:lvl4pPr algn="l" rtl="0" fontAlgn="base">
              <a:lnSpc>
                <a:spcPct val="90000"/>
              </a:lnSpc>
              <a:spcBef>
                <a:spcPct val="0"/>
              </a:spcBef>
              <a:spcAft>
                <a:spcPct val="0"/>
              </a:spcAft>
              <a:defRPr sz="4200">
                <a:solidFill>
                  <a:schemeClr val="tx1"/>
                </a:solidFill>
                <a:latin typeface="Calibri Light" panose="020F0302020204030204" pitchFamily="34" charset="0"/>
              </a:defRPr>
            </a:lvl4pPr>
            <a:lvl5pPr algn="l" rtl="0" fontAlgn="base">
              <a:lnSpc>
                <a:spcPct val="90000"/>
              </a:lnSpc>
              <a:spcBef>
                <a:spcPct val="0"/>
              </a:spcBef>
              <a:spcAft>
                <a:spcPct val="0"/>
              </a:spcAft>
              <a:defRPr sz="42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2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2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2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200">
                <a:solidFill>
                  <a:schemeClr val="tx1"/>
                </a:solidFill>
                <a:latin typeface="Calibri Light" panose="020F0302020204030204" pitchFamily="34" charset="0"/>
              </a:defRPr>
            </a:lvl9pPr>
          </a:lstStyle>
          <a:p>
            <a:pPr algn="ctr" eaLnBrk="1" fontAlgn="auto" hangingPunct="1">
              <a:spcAft>
                <a:spcPts val="0"/>
              </a:spcAft>
              <a:defRPr/>
            </a:pPr>
            <a:r>
              <a:rPr lang="it-IT" altLang="it-IT" sz="3000" b="1" smtClean="0">
                <a:solidFill>
                  <a:srgbClr val="FF0000"/>
                </a:solidFill>
              </a:rPr>
              <a:t>Santa lucia nella commedia dantesca</a:t>
            </a:r>
            <a:endParaRPr lang="it-IT" altLang="it-IT" sz="3000" b="1" dirty="0">
              <a:solidFill>
                <a:srgbClr val="FF0000"/>
              </a:solidFill>
            </a:endParaRPr>
          </a:p>
        </p:txBody>
      </p:sp>
      <p:pic>
        <p:nvPicPr>
          <p:cNvPr id="4" name="Immagine 3" descr="https://upload.wikimedia.org/wikipedia/commons/e/e0/Coro_di_angeli_-_Francesco_Botticini.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412777"/>
            <a:ext cx="8640960" cy="5112567"/>
          </a:xfrm>
          <a:prstGeom prst="rect">
            <a:avLst/>
          </a:prstGeom>
          <a:noFill/>
          <a:ln>
            <a:noFill/>
          </a:ln>
        </p:spPr>
      </p:pic>
    </p:spTree>
    <p:extLst>
      <p:ext uri="{BB962C8B-B14F-4D97-AF65-F5344CB8AC3E}">
        <p14:creationId xmlns:p14="http://schemas.microsoft.com/office/powerpoint/2010/main" val="125670616"/>
      </p:ext>
    </p:extLst>
  </p:cSld>
  <p:clrMapOvr>
    <a:masterClrMapping/>
  </p:clrMapOvr>
  <p:transition spd="slow">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rotWithShape="1">
          <a:blip r:embed="rId2"/>
          <a:srcRect l="23226" t="23387" r="23226" b="21987"/>
          <a:stretch/>
        </p:blipFill>
        <p:spPr>
          <a:xfrm>
            <a:off x="-625284" y="0"/>
            <a:ext cx="9949812" cy="6858000"/>
          </a:xfrm>
          <a:prstGeom prst="rect">
            <a:avLst/>
          </a:prstGeom>
        </p:spPr>
      </p:pic>
    </p:spTree>
    <p:extLst>
      <p:ext uri="{BB962C8B-B14F-4D97-AF65-F5344CB8AC3E}">
        <p14:creationId xmlns:p14="http://schemas.microsoft.com/office/powerpoint/2010/main" val="1412057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2" name="Rectangle 8"/>
          <p:cNvSpPr>
            <a:spLocks noChangeArrowheads="1"/>
          </p:cNvSpPr>
          <p:nvPr/>
        </p:nvSpPr>
        <p:spPr bwMode="auto">
          <a:xfrm>
            <a:off x="4284663" y="1053281"/>
            <a:ext cx="4140200" cy="187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marL="342900" indent="-342900">
              <a:lnSpc>
                <a:spcPct val="90000"/>
              </a:lnSpc>
              <a:spcBef>
                <a:spcPts val="1200"/>
              </a:spcBef>
              <a:buClr>
                <a:srgbClr val="276F8B"/>
              </a:buClr>
              <a:buSzPct val="85000"/>
              <a:buFont typeface="Wingdings" panose="05000000000000000000" pitchFamily="2" charset="2"/>
              <a:buChar char="§"/>
              <a:defRPr sz="2000">
                <a:solidFill>
                  <a:schemeClr val="tx1"/>
                </a:solidFill>
                <a:latin typeface="Calibri" panose="020F0502020204030204" pitchFamily="34" charset="0"/>
              </a:defRPr>
            </a:lvl1pPr>
            <a:lvl2pPr marL="742950" indent="-285750">
              <a:lnSpc>
                <a:spcPct val="90000"/>
              </a:lnSpc>
              <a:spcBef>
                <a:spcPts val="400"/>
              </a:spcBef>
              <a:spcAft>
                <a:spcPts val="200"/>
              </a:spcAft>
              <a:buClr>
                <a:srgbClr val="276F8B"/>
              </a:buClr>
              <a:buSzPct val="85000"/>
              <a:buFont typeface="Wingdings" panose="05000000000000000000" pitchFamily="2" charset="2"/>
              <a:buChar char="§"/>
              <a:defRPr>
                <a:solidFill>
                  <a:schemeClr val="tx1"/>
                </a:solidFill>
                <a:latin typeface="Calibri" panose="020F0502020204030204" pitchFamily="34" charset="0"/>
              </a:defRPr>
            </a:lvl2pPr>
            <a:lvl3pPr marL="1143000" indent="-228600">
              <a:lnSpc>
                <a:spcPct val="90000"/>
              </a:lnSpc>
              <a:spcBef>
                <a:spcPts val="400"/>
              </a:spcBef>
              <a:spcAft>
                <a:spcPts val="200"/>
              </a:spcAft>
              <a:buClr>
                <a:srgbClr val="276F8B"/>
              </a:buClr>
              <a:buSzPct val="85000"/>
              <a:buFont typeface="Wingdings" panose="05000000000000000000" pitchFamily="2" charset="2"/>
              <a:buChar char="§"/>
              <a:defRPr sz="1600">
                <a:solidFill>
                  <a:schemeClr val="tx1"/>
                </a:solidFill>
                <a:latin typeface="Calibri" panose="020F0502020204030204" pitchFamily="34" charset="0"/>
              </a:defRPr>
            </a:lvl3pPr>
            <a:lvl4pPr marL="1600200" indent="-228600">
              <a:lnSpc>
                <a:spcPct val="90000"/>
              </a:lnSpc>
              <a:spcBef>
                <a:spcPts val="400"/>
              </a:spcBef>
              <a:spcAft>
                <a:spcPts val="200"/>
              </a:spcAft>
              <a:buClr>
                <a:srgbClr val="276F8B"/>
              </a:buClr>
              <a:buSzPct val="85000"/>
              <a:buFont typeface="Wingdings" panose="05000000000000000000" pitchFamily="2" charset="2"/>
              <a:buChar char="§"/>
              <a:defRPr sz="1600">
                <a:solidFill>
                  <a:schemeClr val="tx1"/>
                </a:solidFill>
                <a:latin typeface="Calibri" panose="020F0502020204030204" pitchFamily="34" charset="0"/>
              </a:defRPr>
            </a:lvl4pPr>
            <a:lvl5pPr marL="2057400" indent="-228600">
              <a:lnSpc>
                <a:spcPct val="90000"/>
              </a:lnSpc>
              <a:spcBef>
                <a:spcPts val="400"/>
              </a:spcBef>
              <a:spcAft>
                <a:spcPts val="200"/>
              </a:spcAft>
              <a:buClr>
                <a:srgbClr val="276F8B"/>
              </a:buClr>
              <a:buSzPct val="85000"/>
              <a:buFont typeface="Wingdings" panose="05000000000000000000" pitchFamily="2" charset="2"/>
              <a:buChar char="§"/>
              <a:defRPr sz="1600">
                <a:solidFill>
                  <a:schemeClr val="tx1"/>
                </a:solidFill>
                <a:latin typeface="Calibri" panose="020F0502020204030204" pitchFamily="34" charset="0"/>
              </a:defRPr>
            </a:lvl5pPr>
            <a:lvl6pPr marL="2514600" indent="-228600" fontAlgn="base">
              <a:lnSpc>
                <a:spcPct val="90000"/>
              </a:lnSpc>
              <a:spcBef>
                <a:spcPts val="400"/>
              </a:spcBef>
              <a:spcAft>
                <a:spcPts val="200"/>
              </a:spcAft>
              <a:buClr>
                <a:srgbClr val="276F8B"/>
              </a:buClr>
              <a:buSzPct val="85000"/>
              <a:buFont typeface="Wingdings" panose="05000000000000000000" pitchFamily="2" charset="2"/>
              <a:buChar char="§"/>
              <a:defRPr sz="1600">
                <a:solidFill>
                  <a:schemeClr val="tx1"/>
                </a:solidFill>
                <a:latin typeface="Calibri" panose="020F0502020204030204" pitchFamily="34" charset="0"/>
              </a:defRPr>
            </a:lvl6pPr>
            <a:lvl7pPr marL="2971800" indent="-228600" fontAlgn="base">
              <a:lnSpc>
                <a:spcPct val="90000"/>
              </a:lnSpc>
              <a:spcBef>
                <a:spcPts val="400"/>
              </a:spcBef>
              <a:spcAft>
                <a:spcPts val="200"/>
              </a:spcAft>
              <a:buClr>
                <a:srgbClr val="276F8B"/>
              </a:buClr>
              <a:buSzPct val="85000"/>
              <a:buFont typeface="Wingdings" panose="05000000000000000000" pitchFamily="2" charset="2"/>
              <a:buChar char="§"/>
              <a:defRPr sz="1600">
                <a:solidFill>
                  <a:schemeClr val="tx1"/>
                </a:solidFill>
                <a:latin typeface="Calibri" panose="020F0502020204030204" pitchFamily="34" charset="0"/>
              </a:defRPr>
            </a:lvl7pPr>
            <a:lvl8pPr marL="3429000" indent="-228600" fontAlgn="base">
              <a:lnSpc>
                <a:spcPct val="90000"/>
              </a:lnSpc>
              <a:spcBef>
                <a:spcPts val="400"/>
              </a:spcBef>
              <a:spcAft>
                <a:spcPts val="200"/>
              </a:spcAft>
              <a:buClr>
                <a:srgbClr val="276F8B"/>
              </a:buClr>
              <a:buSzPct val="85000"/>
              <a:buFont typeface="Wingdings" panose="05000000000000000000" pitchFamily="2" charset="2"/>
              <a:buChar char="§"/>
              <a:defRPr sz="1600">
                <a:solidFill>
                  <a:schemeClr val="tx1"/>
                </a:solidFill>
                <a:latin typeface="Calibri" panose="020F0502020204030204" pitchFamily="34" charset="0"/>
              </a:defRPr>
            </a:lvl8pPr>
            <a:lvl9pPr marL="3886200" indent="-228600" fontAlgn="base">
              <a:lnSpc>
                <a:spcPct val="90000"/>
              </a:lnSpc>
              <a:spcBef>
                <a:spcPts val="400"/>
              </a:spcBef>
              <a:spcAft>
                <a:spcPts val="200"/>
              </a:spcAft>
              <a:buClr>
                <a:srgbClr val="276F8B"/>
              </a:buClr>
              <a:buSzPct val="85000"/>
              <a:buFont typeface="Wingdings" panose="05000000000000000000" pitchFamily="2" charset="2"/>
              <a:buChar char="§"/>
              <a:defRPr sz="1600">
                <a:solidFill>
                  <a:schemeClr val="tx1"/>
                </a:solidFill>
                <a:latin typeface="Calibri" panose="020F0502020204030204" pitchFamily="34" charset="0"/>
              </a:defRPr>
            </a:lvl9pPr>
          </a:lstStyle>
          <a:p>
            <a:pPr eaLnBrk="1" hangingPunct="1">
              <a:lnSpc>
                <a:spcPct val="100000"/>
              </a:lnSpc>
              <a:spcBef>
                <a:spcPct val="0"/>
              </a:spcBef>
              <a:buClrTx/>
              <a:buSzTx/>
              <a:buFontTx/>
              <a:buNone/>
            </a:pPr>
            <a:r>
              <a:rPr lang="it-IT" altLang="it-IT" sz="1400" b="1" dirty="0">
                <a:latin typeface="Times New Roman" panose="02020603050405020304" pitchFamily="18" charset="0"/>
                <a:cs typeface="Times New Roman" panose="02020603050405020304" pitchFamily="18" charset="0"/>
              </a:rPr>
              <a:t>VITA                                                                VIVA</a:t>
            </a:r>
            <a:endParaRPr lang="it-IT" altLang="it-IT" sz="1400" dirty="0">
              <a:latin typeface="Times New Roman" panose="02020603050405020304" pitchFamily="18" charset="0"/>
              <a:cs typeface="Times New Roman" panose="02020603050405020304" pitchFamily="18" charset="0"/>
            </a:endParaRPr>
          </a:p>
          <a:p>
            <a:pPr>
              <a:lnSpc>
                <a:spcPct val="100000"/>
              </a:lnSpc>
              <a:spcBef>
                <a:spcPct val="0"/>
              </a:spcBef>
              <a:buClrTx/>
              <a:buSzTx/>
              <a:buFontTx/>
              <a:buNone/>
            </a:pPr>
            <a:r>
              <a:rPr lang="it-IT" altLang="it-IT" sz="1400" b="1" dirty="0">
                <a:latin typeface="Times New Roman" panose="02020603050405020304" pitchFamily="18" charset="0"/>
                <a:cs typeface="Times New Roman" panose="02020603050405020304" pitchFamily="18" charset="0"/>
              </a:rPr>
              <a:t>     OSCURA                                            DRITTO</a:t>
            </a:r>
            <a:endParaRPr lang="it-IT" altLang="it-IT" sz="1400" dirty="0">
              <a:latin typeface="Times New Roman" panose="02020603050405020304" pitchFamily="18" charset="0"/>
              <a:cs typeface="Times New Roman" panose="02020603050405020304" pitchFamily="18" charset="0"/>
            </a:endParaRPr>
          </a:p>
          <a:p>
            <a:pPr>
              <a:lnSpc>
                <a:spcPct val="100000"/>
              </a:lnSpc>
              <a:spcBef>
                <a:spcPct val="0"/>
              </a:spcBef>
              <a:buClrTx/>
              <a:buSzTx/>
              <a:buFontTx/>
              <a:buNone/>
            </a:pPr>
            <a:r>
              <a:rPr lang="it-IT" altLang="it-IT" sz="1400" b="1" dirty="0">
                <a:latin typeface="Times New Roman" panose="02020603050405020304" pitchFamily="18" charset="0"/>
                <a:cs typeface="Times New Roman" panose="02020603050405020304" pitchFamily="18" charset="0"/>
              </a:rPr>
              <a:t>          SMARRITA                             PIANETA</a:t>
            </a:r>
            <a:endParaRPr lang="it-IT" altLang="it-IT" sz="1400" dirty="0">
              <a:latin typeface="Times New Roman" panose="02020603050405020304" pitchFamily="18" charset="0"/>
              <a:cs typeface="Times New Roman" panose="02020603050405020304" pitchFamily="18" charset="0"/>
            </a:endParaRPr>
          </a:p>
          <a:p>
            <a:pPr>
              <a:lnSpc>
                <a:spcPct val="100000"/>
              </a:lnSpc>
              <a:spcBef>
                <a:spcPct val="0"/>
              </a:spcBef>
              <a:buClrTx/>
              <a:buSzTx/>
              <a:buFontTx/>
              <a:buNone/>
            </a:pPr>
            <a:r>
              <a:rPr lang="it-IT" altLang="it-IT" sz="1400" b="1" dirty="0">
                <a:latin typeface="Times New Roman" panose="02020603050405020304" pitchFamily="18" charset="0"/>
                <a:cs typeface="Times New Roman" panose="02020603050405020304" pitchFamily="18" charset="0"/>
              </a:rPr>
              <a:t>               DURA                             ALTO</a:t>
            </a:r>
            <a:endParaRPr lang="it-IT" altLang="it-IT" sz="1400" dirty="0">
              <a:latin typeface="Times New Roman" panose="02020603050405020304" pitchFamily="18" charset="0"/>
              <a:cs typeface="Times New Roman" panose="02020603050405020304" pitchFamily="18" charset="0"/>
            </a:endParaRPr>
          </a:p>
          <a:p>
            <a:pPr>
              <a:lnSpc>
                <a:spcPct val="100000"/>
              </a:lnSpc>
              <a:spcBef>
                <a:spcPct val="0"/>
              </a:spcBef>
              <a:buClrTx/>
              <a:buSzTx/>
              <a:buFontTx/>
              <a:buNone/>
            </a:pPr>
            <a:r>
              <a:rPr lang="it-IT" altLang="it-IT" sz="1400" b="1" dirty="0">
                <a:latin typeface="Times New Roman" panose="02020603050405020304" pitchFamily="18" charset="0"/>
                <a:cs typeface="Times New Roman" panose="02020603050405020304" pitchFamily="18" charset="0"/>
              </a:rPr>
              <a:t>                    FORTE                 COLLE</a:t>
            </a:r>
            <a:endParaRPr lang="it-IT" altLang="it-IT" sz="1400" dirty="0">
              <a:latin typeface="Times New Roman" panose="02020603050405020304" pitchFamily="18" charset="0"/>
              <a:cs typeface="Times New Roman" panose="02020603050405020304" pitchFamily="18" charset="0"/>
            </a:endParaRPr>
          </a:p>
          <a:p>
            <a:pPr>
              <a:lnSpc>
                <a:spcPct val="100000"/>
              </a:lnSpc>
              <a:spcBef>
                <a:spcPct val="0"/>
              </a:spcBef>
              <a:buClrTx/>
              <a:buSzTx/>
              <a:buFontTx/>
              <a:buNone/>
            </a:pPr>
            <a:r>
              <a:rPr lang="it-IT" altLang="it-IT" sz="1400" b="1" dirty="0">
                <a:latin typeface="Times New Roman" panose="02020603050405020304" pitchFamily="18" charset="0"/>
                <a:cs typeface="Times New Roman" panose="02020603050405020304" pitchFamily="18" charset="0"/>
              </a:rPr>
              <a:t>                         PAURA       BEN</a:t>
            </a:r>
            <a:endParaRPr lang="it-IT" altLang="it-IT" sz="1400" dirty="0">
              <a:latin typeface="Times New Roman" panose="02020603050405020304" pitchFamily="18" charset="0"/>
              <a:cs typeface="Times New Roman" panose="02020603050405020304" pitchFamily="18" charset="0"/>
            </a:endParaRPr>
          </a:p>
          <a:p>
            <a:pPr>
              <a:lnSpc>
                <a:spcPct val="100000"/>
              </a:lnSpc>
              <a:spcBef>
                <a:spcPct val="0"/>
              </a:spcBef>
              <a:buClrTx/>
              <a:buSzTx/>
              <a:buFontTx/>
              <a:buNone/>
            </a:pPr>
            <a:r>
              <a:rPr lang="it-IT" altLang="it-IT" sz="1400" b="1" dirty="0">
                <a:latin typeface="Times New Roman" panose="02020603050405020304" pitchFamily="18" charset="0"/>
                <a:cs typeface="Times New Roman" panose="02020603050405020304" pitchFamily="18" charset="0"/>
              </a:rPr>
              <a:t>                                  MORTE</a:t>
            </a:r>
            <a:endParaRPr lang="it-IT" altLang="it-IT" sz="1400" dirty="0">
              <a:latin typeface="Arial" panose="020B0604020202020204" pitchFamily="34" charset="0"/>
            </a:endParaRPr>
          </a:p>
        </p:txBody>
      </p:sp>
      <p:sp>
        <p:nvSpPr>
          <p:cNvPr id="31751" name="Rectangle 7"/>
          <p:cNvSpPr>
            <a:spLocks noChangeArrowheads="1"/>
          </p:cNvSpPr>
          <p:nvPr/>
        </p:nvSpPr>
        <p:spPr bwMode="auto">
          <a:xfrm>
            <a:off x="458037" y="1008782"/>
            <a:ext cx="4141787" cy="5516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marL="342900" indent="-342900">
              <a:lnSpc>
                <a:spcPct val="90000"/>
              </a:lnSpc>
              <a:spcBef>
                <a:spcPts val="1200"/>
              </a:spcBef>
              <a:buClr>
                <a:srgbClr val="276F8B"/>
              </a:buClr>
              <a:buSzPct val="85000"/>
              <a:buFont typeface="Wingdings" panose="05000000000000000000" pitchFamily="2" charset="2"/>
              <a:buChar char="§"/>
              <a:defRPr sz="2000">
                <a:solidFill>
                  <a:schemeClr val="tx1"/>
                </a:solidFill>
                <a:latin typeface="Calibri" panose="020F0502020204030204" pitchFamily="34" charset="0"/>
              </a:defRPr>
            </a:lvl1pPr>
            <a:lvl2pPr marL="742950" indent="-285750">
              <a:lnSpc>
                <a:spcPct val="90000"/>
              </a:lnSpc>
              <a:spcBef>
                <a:spcPts val="400"/>
              </a:spcBef>
              <a:spcAft>
                <a:spcPts val="200"/>
              </a:spcAft>
              <a:buClr>
                <a:srgbClr val="276F8B"/>
              </a:buClr>
              <a:buSzPct val="85000"/>
              <a:buFont typeface="Wingdings" panose="05000000000000000000" pitchFamily="2" charset="2"/>
              <a:buChar char="§"/>
              <a:defRPr>
                <a:solidFill>
                  <a:schemeClr val="tx1"/>
                </a:solidFill>
                <a:latin typeface="Calibri" panose="020F0502020204030204" pitchFamily="34" charset="0"/>
              </a:defRPr>
            </a:lvl2pPr>
            <a:lvl3pPr marL="1143000" indent="-228600">
              <a:lnSpc>
                <a:spcPct val="90000"/>
              </a:lnSpc>
              <a:spcBef>
                <a:spcPts val="400"/>
              </a:spcBef>
              <a:spcAft>
                <a:spcPts val="200"/>
              </a:spcAft>
              <a:buClr>
                <a:srgbClr val="276F8B"/>
              </a:buClr>
              <a:buSzPct val="85000"/>
              <a:buFont typeface="Wingdings" panose="05000000000000000000" pitchFamily="2" charset="2"/>
              <a:buChar char="§"/>
              <a:defRPr sz="1600">
                <a:solidFill>
                  <a:schemeClr val="tx1"/>
                </a:solidFill>
                <a:latin typeface="Calibri" panose="020F0502020204030204" pitchFamily="34" charset="0"/>
              </a:defRPr>
            </a:lvl3pPr>
            <a:lvl4pPr marL="1600200" indent="-228600">
              <a:lnSpc>
                <a:spcPct val="90000"/>
              </a:lnSpc>
              <a:spcBef>
                <a:spcPts val="400"/>
              </a:spcBef>
              <a:spcAft>
                <a:spcPts val="200"/>
              </a:spcAft>
              <a:buClr>
                <a:srgbClr val="276F8B"/>
              </a:buClr>
              <a:buSzPct val="85000"/>
              <a:buFont typeface="Wingdings" panose="05000000000000000000" pitchFamily="2" charset="2"/>
              <a:buChar char="§"/>
              <a:defRPr sz="1600">
                <a:solidFill>
                  <a:schemeClr val="tx1"/>
                </a:solidFill>
                <a:latin typeface="Calibri" panose="020F0502020204030204" pitchFamily="34" charset="0"/>
              </a:defRPr>
            </a:lvl4pPr>
            <a:lvl5pPr marL="2057400" indent="-228600">
              <a:lnSpc>
                <a:spcPct val="90000"/>
              </a:lnSpc>
              <a:spcBef>
                <a:spcPts val="400"/>
              </a:spcBef>
              <a:spcAft>
                <a:spcPts val="200"/>
              </a:spcAft>
              <a:buClr>
                <a:srgbClr val="276F8B"/>
              </a:buClr>
              <a:buSzPct val="85000"/>
              <a:buFont typeface="Wingdings" panose="05000000000000000000" pitchFamily="2" charset="2"/>
              <a:buChar char="§"/>
              <a:defRPr sz="1600">
                <a:solidFill>
                  <a:schemeClr val="tx1"/>
                </a:solidFill>
                <a:latin typeface="Calibri" panose="020F0502020204030204" pitchFamily="34" charset="0"/>
              </a:defRPr>
            </a:lvl5pPr>
            <a:lvl6pPr marL="2514600" indent="-228600" fontAlgn="base">
              <a:lnSpc>
                <a:spcPct val="90000"/>
              </a:lnSpc>
              <a:spcBef>
                <a:spcPts val="400"/>
              </a:spcBef>
              <a:spcAft>
                <a:spcPts val="200"/>
              </a:spcAft>
              <a:buClr>
                <a:srgbClr val="276F8B"/>
              </a:buClr>
              <a:buSzPct val="85000"/>
              <a:buFont typeface="Wingdings" panose="05000000000000000000" pitchFamily="2" charset="2"/>
              <a:buChar char="§"/>
              <a:defRPr sz="1600">
                <a:solidFill>
                  <a:schemeClr val="tx1"/>
                </a:solidFill>
                <a:latin typeface="Calibri" panose="020F0502020204030204" pitchFamily="34" charset="0"/>
              </a:defRPr>
            </a:lvl6pPr>
            <a:lvl7pPr marL="2971800" indent="-228600" fontAlgn="base">
              <a:lnSpc>
                <a:spcPct val="90000"/>
              </a:lnSpc>
              <a:spcBef>
                <a:spcPts val="400"/>
              </a:spcBef>
              <a:spcAft>
                <a:spcPts val="200"/>
              </a:spcAft>
              <a:buClr>
                <a:srgbClr val="276F8B"/>
              </a:buClr>
              <a:buSzPct val="85000"/>
              <a:buFont typeface="Wingdings" panose="05000000000000000000" pitchFamily="2" charset="2"/>
              <a:buChar char="§"/>
              <a:defRPr sz="1600">
                <a:solidFill>
                  <a:schemeClr val="tx1"/>
                </a:solidFill>
                <a:latin typeface="Calibri" panose="020F0502020204030204" pitchFamily="34" charset="0"/>
              </a:defRPr>
            </a:lvl7pPr>
            <a:lvl8pPr marL="3429000" indent="-228600" fontAlgn="base">
              <a:lnSpc>
                <a:spcPct val="90000"/>
              </a:lnSpc>
              <a:spcBef>
                <a:spcPts val="400"/>
              </a:spcBef>
              <a:spcAft>
                <a:spcPts val="200"/>
              </a:spcAft>
              <a:buClr>
                <a:srgbClr val="276F8B"/>
              </a:buClr>
              <a:buSzPct val="85000"/>
              <a:buFont typeface="Wingdings" panose="05000000000000000000" pitchFamily="2" charset="2"/>
              <a:buChar char="§"/>
              <a:defRPr sz="1600">
                <a:solidFill>
                  <a:schemeClr val="tx1"/>
                </a:solidFill>
                <a:latin typeface="Calibri" panose="020F0502020204030204" pitchFamily="34" charset="0"/>
              </a:defRPr>
            </a:lvl8pPr>
            <a:lvl9pPr marL="3886200" indent="-228600" fontAlgn="base">
              <a:lnSpc>
                <a:spcPct val="90000"/>
              </a:lnSpc>
              <a:spcBef>
                <a:spcPts val="400"/>
              </a:spcBef>
              <a:spcAft>
                <a:spcPts val="200"/>
              </a:spcAft>
              <a:buClr>
                <a:srgbClr val="276F8B"/>
              </a:buClr>
              <a:buSzPct val="85000"/>
              <a:buFont typeface="Wingdings" panose="05000000000000000000" pitchFamily="2" charset="2"/>
              <a:buChar char="§"/>
              <a:defRPr sz="1600">
                <a:solidFill>
                  <a:schemeClr val="tx1"/>
                </a:solidFill>
                <a:latin typeface="Calibri" panose="020F0502020204030204" pitchFamily="34" charset="0"/>
              </a:defRPr>
            </a:lvl9pPr>
          </a:lstStyle>
          <a:p>
            <a:pPr eaLnBrk="1" hangingPunct="1">
              <a:lnSpc>
                <a:spcPct val="100000"/>
              </a:lnSpc>
              <a:spcBef>
                <a:spcPct val="0"/>
              </a:spcBef>
              <a:buClrTx/>
              <a:buSzTx/>
              <a:buFontTx/>
              <a:buNone/>
            </a:pPr>
            <a:r>
              <a:rPr lang="it-IT" altLang="it-IT" sz="1400" dirty="0" smtClean="0">
                <a:latin typeface="Times New Roman" panose="02020603050405020304" pitchFamily="18" charset="0"/>
                <a:cs typeface="Times New Roman" panose="02020603050405020304" pitchFamily="18" charset="0"/>
              </a:rPr>
              <a:t>Nel </a:t>
            </a:r>
            <a:r>
              <a:rPr lang="it-IT" altLang="it-IT" sz="1400" dirty="0">
                <a:latin typeface="Times New Roman" panose="02020603050405020304" pitchFamily="18" charset="0"/>
                <a:cs typeface="Times New Roman" panose="02020603050405020304" pitchFamily="18" charset="0"/>
              </a:rPr>
              <a:t>mezzo del cammin di nostra </a:t>
            </a:r>
            <a:r>
              <a:rPr lang="it-IT" altLang="it-IT" sz="1400" u="sng" dirty="0">
                <a:latin typeface="Times New Roman" panose="02020603050405020304" pitchFamily="18" charset="0"/>
                <a:cs typeface="Times New Roman" panose="02020603050405020304" pitchFamily="18" charset="0"/>
              </a:rPr>
              <a:t>vita</a:t>
            </a:r>
            <a:r>
              <a:rPr lang="it-IT" altLang="it-IT" sz="1400" dirty="0">
                <a:latin typeface="Times New Roman" panose="02020603050405020304" pitchFamily="18" charset="0"/>
                <a:cs typeface="Times New Roman" panose="02020603050405020304" pitchFamily="18" charset="0"/>
              </a:rPr>
              <a:t/>
            </a:r>
            <a:br>
              <a:rPr lang="it-IT" altLang="it-IT" sz="1400" dirty="0">
                <a:latin typeface="Times New Roman" panose="02020603050405020304" pitchFamily="18" charset="0"/>
                <a:cs typeface="Times New Roman" panose="02020603050405020304" pitchFamily="18" charset="0"/>
              </a:rPr>
            </a:br>
            <a:r>
              <a:rPr lang="it-IT" altLang="it-IT" sz="1400" dirty="0">
                <a:latin typeface="Times New Roman" panose="02020603050405020304" pitchFamily="18" charset="0"/>
                <a:cs typeface="Times New Roman" panose="02020603050405020304" pitchFamily="18" charset="0"/>
              </a:rPr>
              <a:t>mi ritrovai per una </a:t>
            </a:r>
            <a:r>
              <a:rPr lang="it-IT" altLang="it-IT" sz="1400" u="sng" dirty="0">
                <a:latin typeface="Times New Roman" panose="02020603050405020304" pitchFamily="18" charset="0"/>
                <a:cs typeface="Times New Roman" panose="02020603050405020304" pitchFamily="18" charset="0"/>
              </a:rPr>
              <a:t>selva oscura</a:t>
            </a:r>
            <a:r>
              <a:rPr lang="it-IT" altLang="it-IT" sz="1400" dirty="0">
                <a:latin typeface="Times New Roman" panose="02020603050405020304" pitchFamily="18" charset="0"/>
                <a:cs typeface="Times New Roman" panose="02020603050405020304" pitchFamily="18" charset="0"/>
              </a:rPr>
              <a:t>,</a:t>
            </a:r>
            <a:br>
              <a:rPr lang="it-IT" altLang="it-IT" sz="1400" dirty="0">
                <a:latin typeface="Times New Roman" panose="02020603050405020304" pitchFamily="18" charset="0"/>
                <a:cs typeface="Times New Roman" panose="02020603050405020304" pitchFamily="18" charset="0"/>
              </a:rPr>
            </a:br>
            <a:r>
              <a:rPr lang="it-IT" altLang="it-IT" sz="1400" dirty="0">
                <a:latin typeface="Times New Roman" panose="02020603050405020304" pitchFamily="18" charset="0"/>
                <a:cs typeface="Times New Roman" panose="02020603050405020304" pitchFamily="18" charset="0"/>
              </a:rPr>
              <a:t>ché </a:t>
            </a:r>
            <a:r>
              <a:rPr lang="it-IT" altLang="it-IT" sz="1400" u="sng" dirty="0">
                <a:latin typeface="Times New Roman" panose="02020603050405020304" pitchFamily="18" charset="0"/>
                <a:cs typeface="Times New Roman" panose="02020603050405020304" pitchFamily="18" charset="0"/>
              </a:rPr>
              <a:t>la diritta via era smarrita</a:t>
            </a:r>
            <a:r>
              <a:rPr lang="it-IT" altLang="it-IT" sz="1400" dirty="0">
                <a:latin typeface="Times New Roman" panose="02020603050405020304" pitchFamily="18" charset="0"/>
                <a:cs typeface="Times New Roman" panose="02020603050405020304" pitchFamily="18" charset="0"/>
              </a:rPr>
              <a:t>.</a:t>
            </a:r>
          </a:p>
          <a:p>
            <a:pPr>
              <a:lnSpc>
                <a:spcPct val="100000"/>
              </a:lnSpc>
              <a:spcBef>
                <a:spcPct val="0"/>
              </a:spcBef>
              <a:buClrTx/>
              <a:buSzTx/>
              <a:buFontTx/>
              <a:buNone/>
            </a:pPr>
            <a:r>
              <a:rPr lang="it-IT" altLang="it-IT" sz="1400" dirty="0">
                <a:latin typeface="Times New Roman" panose="02020603050405020304" pitchFamily="18" charset="0"/>
                <a:cs typeface="Times New Roman" panose="02020603050405020304" pitchFamily="18" charset="0"/>
              </a:rPr>
              <a:t>Ahi quanto a dir qual era è cosa </a:t>
            </a:r>
            <a:r>
              <a:rPr lang="it-IT" altLang="it-IT" sz="1400" u="sng" dirty="0">
                <a:latin typeface="Times New Roman" panose="02020603050405020304" pitchFamily="18" charset="0"/>
                <a:cs typeface="Times New Roman" panose="02020603050405020304" pitchFamily="18" charset="0"/>
              </a:rPr>
              <a:t>dura</a:t>
            </a:r>
            <a:r>
              <a:rPr lang="it-IT" altLang="it-IT" sz="1400" dirty="0">
                <a:latin typeface="Times New Roman" panose="02020603050405020304" pitchFamily="18" charset="0"/>
                <a:cs typeface="Times New Roman" panose="02020603050405020304" pitchFamily="18" charset="0"/>
              </a:rPr>
              <a:t/>
            </a:r>
            <a:br>
              <a:rPr lang="it-IT" altLang="it-IT" sz="1400" dirty="0">
                <a:latin typeface="Times New Roman" panose="02020603050405020304" pitchFamily="18" charset="0"/>
                <a:cs typeface="Times New Roman" panose="02020603050405020304" pitchFamily="18" charset="0"/>
              </a:rPr>
            </a:br>
            <a:r>
              <a:rPr lang="it-IT" altLang="it-IT" sz="1400" dirty="0">
                <a:latin typeface="Times New Roman" panose="02020603050405020304" pitchFamily="18" charset="0"/>
                <a:cs typeface="Times New Roman" panose="02020603050405020304" pitchFamily="18" charset="0"/>
              </a:rPr>
              <a:t>esta selva </a:t>
            </a:r>
            <a:r>
              <a:rPr lang="it-IT" altLang="it-IT" sz="1400" u="sng" dirty="0">
                <a:latin typeface="Times New Roman" panose="02020603050405020304" pitchFamily="18" charset="0"/>
                <a:cs typeface="Times New Roman" panose="02020603050405020304" pitchFamily="18" charset="0"/>
              </a:rPr>
              <a:t>selvaggia e aspra e forte</a:t>
            </a:r>
            <a:r>
              <a:rPr lang="it-IT" altLang="it-IT" sz="1400" dirty="0">
                <a:latin typeface="Times New Roman" panose="02020603050405020304" pitchFamily="18" charset="0"/>
                <a:cs typeface="Times New Roman" panose="02020603050405020304" pitchFamily="18" charset="0"/>
              </a:rPr>
              <a:t/>
            </a:r>
            <a:br>
              <a:rPr lang="it-IT" altLang="it-IT" sz="1400" dirty="0">
                <a:latin typeface="Times New Roman" panose="02020603050405020304" pitchFamily="18" charset="0"/>
                <a:cs typeface="Times New Roman" panose="02020603050405020304" pitchFamily="18" charset="0"/>
              </a:rPr>
            </a:br>
            <a:r>
              <a:rPr lang="it-IT" altLang="it-IT" sz="1400" dirty="0">
                <a:latin typeface="Times New Roman" panose="02020603050405020304" pitchFamily="18" charset="0"/>
                <a:cs typeface="Times New Roman" panose="02020603050405020304" pitchFamily="18" charset="0"/>
              </a:rPr>
              <a:t>che nel pensier </a:t>
            </a:r>
            <a:r>
              <a:rPr lang="it-IT" altLang="it-IT" sz="1400" dirty="0" err="1">
                <a:latin typeface="Times New Roman" panose="02020603050405020304" pitchFamily="18" charset="0"/>
                <a:cs typeface="Times New Roman" panose="02020603050405020304" pitchFamily="18" charset="0"/>
              </a:rPr>
              <a:t>rinova</a:t>
            </a:r>
            <a:r>
              <a:rPr lang="it-IT" altLang="it-IT" sz="1400" dirty="0">
                <a:latin typeface="Times New Roman" panose="02020603050405020304" pitchFamily="18" charset="0"/>
                <a:cs typeface="Times New Roman" panose="02020603050405020304" pitchFamily="18" charset="0"/>
              </a:rPr>
              <a:t> la </a:t>
            </a:r>
            <a:r>
              <a:rPr lang="it-IT" altLang="it-IT" sz="1400" u="sng" dirty="0">
                <a:latin typeface="Times New Roman" panose="02020603050405020304" pitchFamily="18" charset="0"/>
                <a:cs typeface="Times New Roman" panose="02020603050405020304" pitchFamily="18" charset="0"/>
              </a:rPr>
              <a:t>paura</a:t>
            </a:r>
            <a:r>
              <a:rPr lang="it-IT" altLang="it-IT" sz="1400" dirty="0">
                <a:latin typeface="Times New Roman" panose="02020603050405020304" pitchFamily="18" charset="0"/>
                <a:cs typeface="Times New Roman" panose="02020603050405020304" pitchFamily="18" charset="0"/>
              </a:rPr>
              <a:t>!</a:t>
            </a:r>
          </a:p>
          <a:p>
            <a:pPr>
              <a:lnSpc>
                <a:spcPct val="100000"/>
              </a:lnSpc>
              <a:spcBef>
                <a:spcPct val="0"/>
              </a:spcBef>
              <a:buClrTx/>
              <a:buSzTx/>
              <a:buFontTx/>
              <a:buNone/>
            </a:pPr>
            <a:r>
              <a:rPr lang="it-IT" altLang="it-IT" sz="1400" dirty="0">
                <a:latin typeface="Times New Roman" panose="02020603050405020304" pitchFamily="18" charset="0"/>
                <a:cs typeface="Times New Roman" panose="02020603050405020304" pitchFamily="18" charset="0"/>
              </a:rPr>
              <a:t>Tant' è </a:t>
            </a:r>
            <a:r>
              <a:rPr lang="it-IT" altLang="it-IT" sz="1400" u="sng" dirty="0">
                <a:latin typeface="Times New Roman" panose="02020603050405020304" pitchFamily="18" charset="0"/>
                <a:cs typeface="Times New Roman" panose="02020603050405020304" pitchFamily="18" charset="0"/>
              </a:rPr>
              <a:t>amara</a:t>
            </a:r>
            <a:r>
              <a:rPr lang="it-IT" altLang="it-IT" sz="1400" dirty="0">
                <a:latin typeface="Times New Roman" panose="02020603050405020304" pitchFamily="18" charset="0"/>
                <a:cs typeface="Times New Roman" panose="02020603050405020304" pitchFamily="18" charset="0"/>
              </a:rPr>
              <a:t> che poco è più </a:t>
            </a:r>
            <a:r>
              <a:rPr lang="it-IT" altLang="it-IT" sz="1400" u="sng" dirty="0">
                <a:latin typeface="Times New Roman" panose="02020603050405020304" pitchFamily="18" charset="0"/>
                <a:cs typeface="Times New Roman" panose="02020603050405020304" pitchFamily="18" charset="0"/>
              </a:rPr>
              <a:t>morte</a:t>
            </a:r>
            <a:r>
              <a:rPr lang="it-IT" altLang="it-IT" sz="1400" dirty="0">
                <a:latin typeface="Times New Roman" panose="02020603050405020304" pitchFamily="18" charset="0"/>
                <a:cs typeface="Times New Roman" panose="02020603050405020304" pitchFamily="18" charset="0"/>
              </a:rPr>
              <a:t>;</a:t>
            </a:r>
            <a:br>
              <a:rPr lang="it-IT" altLang="it-IT" sz="1400" dirty="0">
                <a:latin typeface="Times New Roman" panose="02020603050405020304" pitchFamily="18" charset="0"/>
                <a:cs typeface="Times New Roman" panose="02020603050405020304" pitchFamily="18" charset="0"/>
              </a:rPr>
            </a:br>
            <a:r>
              <a:rPr lang="it-IT" altLang="it-IT" sz="1400" b="1" dirty="0">
                <a:solidFill>
                  <a:srgbClr val="FF0000"/>
                </a:solidFill>
                <a:latin typeface="Times New Roman" panose="02020603050405020304" pitchFamily="18" charset="0"/>
                <a:cs typeface="Times New Roman" panose="02020603050405020304" pitchFamily="18" charset="0"/>
              </a:rPr>
              <a:t>ma</a:t>
            </a:r>
            <a:r>
              <a:rPr lang="it-IT" altLang="it-IT" sz="1400" dirty="0">
                <a:latin typeface="Times New Roman" panose="02020603050405020304" pitchFamily="18" charset="0"/>
                <a:cs typeface="Times New Roman" panose="02020603050405020304" pitchFamily="18" charset="0"/>
              </a:rPr>
              <a:t> per trattar del </a:t>
            </a:r>
            <a:r>
              <a:rPr lang="it-IT" altLang="it-IT" sz="1400" u="sng" dirty="0">
                <a:solidFill>
                  <a:srgbClr val="FF0000"/>
                </a:solidFill>
                <a:latin typeface="Times New Roman" panose="02020603050405020304" pitchFamily="18" charset="0"/>
                <a:cs typeface="Times New Roman" panose="02020603050405020304" pitchFamily="18" charset="0"/>
              </a:rPr>
              <a:t>ben</a:t>
            </a:r>
            <a:r>
              <a:rPr lang="it-IT" altLang="it-IT" sz="1400" dirty="0">
                <a:latin typeface="Times New Roman" panose="02020603050405020304" pitchFamily="18" charset="0"/>
                <a:cs typeface="Times New Roman" panose="02020603050405020304" pitchFamily="18" charset="0"/>
              </a:rPr>
              <a:t> ch'i' vi trovai,</a:t>
            </a:r>
            <a:br>
              <a:rPr lang="it-IT" altLang="it-IT" sz="1400" dirty="0">
                <a:latin typeface="Times New Roman" panose="02020603050405020304" pitchFamily="18" charset="0"/>
                <a:cs typeface="Times New Roman" panose="02020603050405020304" pitchFamily="18" charset="0"/>
              </a:rPr>
            </a:br>
            <a:r>
              <a:rPr lang="it-IT" altLang="it-IT" sz="1400" dirty="0">
                <a:latin typeface="Times New Roman" panose="02020603050405020304" pitchFamily="18" charset="0"/>
                <a:cs typeface="Times New Roman" panose="02020603050405020304" pitchFamily="18" charset="0"/>
              </a:rPr>
              <a:t>dirò de l'altre cose ch'i' v'ho scorte.</a:t>
            </a:r>
          </a:p>
          <a:p>
            <a:pPr>
              <a:lnSpc>
                <a:spcPct val="100000"/>
              </a:lnSpc>
              <a:spcBef>
                <a:spcPct val="0"/>
              </a:spcBef>
              <a:buClrTx/>
              <a:buSzTx/>
              <a:buFontTx/>
              <a:buNone/>
            </a:pPr>
            <a:r>
              <a:rPr lang="it-IT" altLang="it-IT" sz="1400" dirty="0">
                <a:latin typeface="Times New Roman" panose="02020603050405020304" pitchFamily="18" charset="0"/>
                <a:cs typeface="Times New Roman" panose="02020603050405020304" pitchFamily="18" charset="0"/>
              </a:rPr>
              <a:t>Io non so ben ridir com' i' v'</a:t>
            </a:r>
            <a:r>
              <a:rPr lang="it-IT" altLang="it-IT" sz="1400" dirty="0" err="1">
                <a:latin typeface="Times New Roman" panose="02020603050405020304" pitchFamily="18" charset="0"/>
                <a:cs typeface="Times New Roman" panose="02020603050405020304" pitchFamily="18" charset="0"/>
              </a:rPr>
              <a:t>intrai</a:t>
            </a:r>
            <a:r>
              <a:rPr lang="it-IT" altLang="it-IT" sz="1400" dirty="0">
                <a:latin typeface="Times New Roman" panose="02020603050405020304" pitchFamily="18" charset="0"/>
                <a:cs typeface="Times New Roman" panose="02020603050405020304" pitchFamily="18" charset="0"/>
              </a:rPr>
              <a:t>,</a:t>
            </a:r>
            <a:br>
              <a:rPr lang="it-IT" altLang="it-IT" sz="1400" dirty="0">
                <a:latin typeface="Times New Roman" panose="02020603050405020304" pitchFamily="18" charset="0"/>
                <a:cs typeface="Times New Roman" panose="02020603050405020304" pitchFamily="18" charset="0"/>
              </a:rPr>
            </a:br>
            <a:r>
              <a:rPr lang="it-IT" altLang="it-IT" sz="1400" dirty="0">
                <a:latin typeface="Times New Roman" panose="02020603050405020304" pitchFamily="18" charset="0"/>
                <a:cs typeface="Times New Roman" panose="02020603050405020304" pitchFamily="18" charset="0"/>
              </a:rPr>
              <a:t>tant' era </a:t>
            </a:r>
            <a:r>
              <a:rPr lang="it-IT" altLang="it-IT" sz="1400" dirty="0" err="1">
                <a:latin typeface="Times New Roman" panose="02020603050405020304" pitchFamily="18" charset="0"/>
                <a:cs typeface="Times New Roman" panose="02020603050405020304" pitchFamily="18" charset="0"/>
              </a:rPr>
              <a:t>pien</a:t>
            </a:r>
            <a:r>
              <a:rPr lang="it-IT" altLang="it-IT" sz="1400" dirty="0">
                <a:latin typeface="Times New Roman" panose="02020603050405020304" pitchFamily="18" charset="0"/>
                <a:cs typeface="Times New Roman" panose="02020603050405020304" pitchFamily="18" charset="0"/>
              </a:rPr>
              <a:t> di sonno a quel punto</a:t>
            </a:r>
            <a:br>
              <a:rPr lang="it-IT" altLang="it-IT" sz="1400" dirty="0">
                <a:latin typeface="Times New Roman" panose="02020603050405020304" pitchFamily="18" charset="0"/>
                <a:cs typeface="Times New Roman" panose="02020603050405020304" pitchFamily="18" charset="0"/>
              </a:rPr>
            </a:br>
            <a:r>
              <a:rPr lang="it-IT" altLang="it-IT" sz="1400" dirty="0">
                <a:latin typeface="Times New Roman" panose="02020603050405020304" pitchFamily="18" charset="0"/>
                <a:cs typeface="Times New Roman" panose="02020603050405020304" pitchFamily="18" charset="0"/>
              </a:rPr>
              <a:t>che la verace via abbandonai.</a:t>
            </a:r>
          </a:p>
          <a:p>
            <a:pPr>
              <a:lnSpc>
                <a:spcPct val="100000"/>
              </a:lnSpc>
              <a:spcBef>
                <a:spcPct val="0"/>
              </a:spcBef>
              <a:buClrTx/>
              <a:buSzTx/>
              <a:buFontTx/>
              <a:buNone/>
            </a:pPr>
            <a:r>
              <a:rPr lang="it-IT" altLang="it-IT" sz="1400" b="1" dirty="0">
                <a:solidFill>
                  <a:srgbClr val="FF0000"/>
                </a:solidFill>
                <a:latin typeface="Times New Roman" panose="02020603050405020304" pitchFamily="18" charset="0"/>
                <a:cs typeface="Times New Roman" panose="02020603050405020304" pitchFamily="18" charset="0"/>
              </a:rPr>
              <a:t>Ma</a:t>
            </a:r>
            <a:r>
              <a:rPr lang="it-IT" altLang="it-IT" sz="1400" dirty="0">
                <a:latin typeface="Times New Roman" panose="02020603050405020304" pitchFamily="18" charset="0"/>
                <a:cs typeface="Times New Roman" panose="02020603050405020304" pitchFamily="18" charset="0"/>
              </a:rPr>
              <a:t> poi ch'i' fui al piè d'un </a:t>
            </a:r>
            <a:r>
              <a:rPr lang="it-IT" altLang="it-IT" sz="1400" u="sng" dirty="0">
                <a:solidFill>
                  <a:srgbClr val="FF0000"/>
                </a:solidFill>
                <a:latin typeface="Times New Roman" panose="02020603050405020304" pitchFamily="18" charset="0"/>
                <a:cs typeface="Times New Roman" panose="02020603050405020304" pitchFamily="18" charset="0"/>
              </a:rPr>
              <a:t>colle</a:t>
            </a:r>
            <a:r>
              <a:rPr lang="it-IT" altLang="it-IT" sz="1400" dirty="0">
                <a:latin typeface="Times New Roman" panose="02020603050405020304" pitchFamily="18" charset="0"/>
                <a:cs typeface="Times New Roman" panose="02020603050405020304" pitchFamily="18" charset="0"/>
              </a:rPr>
              <a:t> giunto,</a:t>
            </a:r>
            <a:br>
              <a:rPr lang="it-IT" altLang="it-IT" sz="1400" dirty="0">
                <a:latin typeface="Times New Roman" panose="02020603050405020304" pitchFamily="18" charset="0"/>
                <a:cs typeface="Times New Roman" panose="02020603050405020304" pitchFamily="18" charset="0"/>
              </a:rPr>
            </a:br>
            <a:r>
              <a:rPr lang="it-IT" altLang="it-IT" sz="1400" dirty="0">
                <a:latin typeface="Times New Roman" panose="02020603050405020304" pitchFamily="18" charset="0"/>
                <a:cs typeface="Times New Roman" panose="02020603050405020304" pitchFamily="18" charset="0"/>
              </a:rPr>
              <a:t>là dove terminava quella valle</a:t>
            </a:r>
            <a:br>
              <a:rPr lang="it-IT" altLang="it-IT" sz="1400" dirty="0">
                <a:latin typeface="Times New Roman" panose="02020603050405020304" pitchFamily="18" charset="0"/>
                <a:cs typeface="Times New Roman" panose="02020603050405020304" pitchFamily="18" charset="0"/>
              </a:rPr>
            </a:br>
            <a:r>
              <a:rPr lang="it-IT" altLang="it-IT" sz="1400" dirty="0">
                <a:latin typeface="Times New Roman" panose="02020603050405020304" pitchFamily="18" charset="0"/>
                <a:cs typeface="Times New Roman" panose="02020603050405020304" pitchFamily="18" charset="0"/>
              </a:rPr>
              <a:t>che m'avea di paura il cor compunto,</a:t>
            </a:r>
          </a:p>
          <a:p>
            <a:pPr>
              <a:lnSpc>
                <a:spcPct val="100000"/>
              </a:lnSpc>
              <a:spcBef>
                <a:spcPct val="0"/>
              </a:spcBef>
              <a:buClrTx/>
              <a:buSzTx/>
              <a:buFontTx/>
              <a:buNone/>
            </a:pPr>
            <a:r>
              <a:rPr lang="it-IT" altLang="it-IT" sz="1400" dirty="0">
                <a:latin typeface="Times New Roman" panose="02020603050405020304" pitchFamily="18" charset="0"/>
                <a:cs typeface="Times New Roman" panose="02020603050405020304" pitchFamily="18" charset="0"/>
              </a:rPr>
              <a:t>guardai </a:t>
            </a:r>
            <a:r>
              <a:rPr lang="it-IT" altLang="it-IT" sz="1400" dirty="0">
                <a:solidFill>
                  <a:srgbClr val="FF0000"/>
                </a:solidFill>
                <a:latin typeface="Times New Roman" panose="02020603050405020304" pitchFamily="18" charset="0"/>
                <a:cs typeface="Times New Roman" panose="02020603050405020304" pitchFamily="18" charset="0"/>
              </a:rPr>
              <a:t>in </a:t>
            </a:r>
            <a:r>
              <a:rPr lang="it-IT" altLang="it-IT" sz="1400" u="sng" dirty="0">
                <a:solidFill>
                  <a:srgbClr val="FF0000"/>
                </a:solidFill>
                <a:latin typeface="Times New Roman" panose="02020603050405020304" pitchFamily="18" charset="0"/>
                <a:cs typeface="Times New Roman" panose="02020603050405020304" pitchFamily="18" charset="0"/>
              </a:rPr>
              <a:t>alto</a:t>
            </a:r>
            <a:r>
              <a:rPr lang="it-IT" altLang="it-IT" sz="1400" dirty="0">
                <a:solidFill>
                  <a:srgbClr val="FF0000"/>
                </a:solidFill>
                <a:latin typeface="Times New Roman" panose="02020603050405020304" pitchFamily="18" charset="0"/>
                <a:cs typeface="Times New Roman" panose="02020603050405020304" pitchFamily="18" charset="0"/>
              </a:rPr>
              <a:t> </a:t>
            </a:r>
            <a:r>
              <a:rPr lang="it-IT" altLang="it-IT" sz="1400" dirty="0">
                <a:latin typeface="Times New Roman" panose="02020603050405020304" pitchFamily="18" charset="0"/>
                <a:cs typeface="Times New Roman" panose="02020603050405020304" pitchFamily="18" charset="0"/>
              </a:rPr>
              <a:t>e vidi le sue spalle</a:t>
            </a:r>
            <a:br>
              <a:rPr lang="it-IT" altLang="it-IT" sz="1400" dirty="0">
                <a:latin typeface="Times New Roman" panose="02020603050405020304" pitchFamily="18" charset="0"/>
                <a:cs typeface="Times New Roman" panose="02020603050405020304" pitchFamily="18" charset="0"/>
              </a:rPr>
            </a:br>
            <a:r>
              <a:rPr lang="it-IT" altLang="it-IT" sz="1400" dirty="0">
                <a:latin typeface="Times New Roman" panose="02020603050405020304" pitchFamily="18" charset="0"/>
                <a:cs typeface="Times New Roman" panose="02020603050405020304" pitchFamily="18" charset="0"/>
              </a:rPr>
              <a:t>vestite già de' raggi del </a:t>
            </a:r>
            <a:r>
              <a:rPr lang="it-IT" altLang="it-IT" sz="1400" u="sng" dirty="0">
                <a:solidFill>
                  <a:srgbClr val="FF0000"/>
                </a:solidFill>
                <a:latin typeface="Times New Roman" panose="02020603050405020304" pitchFamily="18" charset="0"/>
                <a:cs typeface="Times New Roman" panose="02020603050405020304" pitchFamily="18" charset="0"/>
              </a:rPr>
              <a:t>pianeta</a:t>
            </a:r>
            <a:r>
              <a:rPr lang="it-IT" altLang="it-IT" sz="1400" dirty="0">
                <a:latin typeface="Times New Roman" panose="02020603050405020304" pitchFamily="18" charset="0"/>
                <a:cs typeface="Times New Roman" panose="02020603050405020304" pitchFamily="18" charset="0"/>
              </a:rPr>
              <a:t/>
            </a:r>
            <a:br>
              <a:rPr lang="it-IT" altLang="it-IT" sz="1400" dirty="0">
                <a:latin typeface="Times New Roman" panose="02020603050405020304" pitchFamily="18" charset="0"/>
                <a:cs typeface="Times New Roman" panose="02020603050405020304" pitchFamily="18" charset="0"/>
              </a:rPr>
            </a:br>
            <a:r>
              <a:rPr lang="it-IT" altLang="it-IT" sz="1400" dirty="0">
                <a:latin typeface="Times New Roman" panose="02020603050405020304" pitchFamily="18" charset="0"/>
                <a:cs typeface="Times New Roman" panose="02020603050405020304" pitchFamily="18" charset="0"/>
              </a:rPr>
              <a:t>che mena </a:t>
            </a:r>
            <a:r>
              <a:rPr lang="it-IT" altLang="it-IT" sz="1400" u="sng" dirty="0">
                <a:solidFill>
                  <a:srgbClr val="FF0000"/>
                </a:solidFill>
                <a:latin typeface="Times New Roman" panose="02020603050405020304" pitchFamily="18" charset="0"/>
                <a:cs typeface="Times New Roman" panose="02020603050405020304" pitchFamily="18" charset="0"/>
              </a:rPr>
              <a:t>dritto</a:t>
            </a:r>
            <a:r>
              <a:rPr lang="it-IT" altLang="it-IT" sz="1400" dirty="0">
                <a:latin typeface="Times New Roman" panose="02020603050405020304" pitchFamily="18" charset="0"/>
                <a:cs typeface="Times New Roman" panose="02020603050405020304" pitchFamily="18" charset="0"/>
              </a:rPr>
              <a:t> altrui per </a:t>
            </a:r>
            <a:r>
              <a:rPr lang="it-IT" altLang="it-IT" sz="1400" dirty="0" err="1">
                <a:latin typeface="Times New Roman" panose="02020603050405020304" pitchFamily="18" charset="0"/>
                <a:cs typeface="Times New Roman" panose="02020603050405020304" pitchFamily="18" charset="0"/>
              </a:rPr>
              <a:t>ogne</a:t>
            </a:r>
            <a:r>
              <a:rPr lang="it-IT" altLang="it-IT" sz="1400" dirty="0">
                <a:latin typeface="Times New Roman" panose="02020603050405020304" pitchFamily="18" charset="0"/>
                <a:cs typeface="Times New Roman" panose="02020603050405020304" pitchFamily="18" charset="0"/>
              </a:rPr>
              <a:t> calle.</a:t>
            </a:r>
          </a:p>
          <a:p>
            <a:pPr>
              <a:lnSpc>
                <a:spcPct val="100000"/>
              </a:lnSpc>
              <a:spcBef>
                <a:spcPct val="0"/>
              </a:spcBef>
              <a:buClrTx/>
              <a:buSzTx/>
              <a:buFontTx/>
              <a:buNone/>
            </a:pPr>
            <a:r>
              <a:rPr lang="it-IT" altLang="it-IT" sz="1400" dirty="0">
                <a:latin typeface="Times New Roman" panose="02020603050405020304" pitchFamily="18" charset="0"/>
                <a:cs typeface="Times New Roman" panose="02020603050405020304" pitchFamily="18" charset="0"/>
              </a:rPr>
              <a:t>Allor fu la paura un poco queta,</a:t>
            </a:r>
            <a:br>
              <a:rPr lang="it-IT" altLang="it-IT" sz="1400" dirty="0">
                <a:latin typeface="Times New Roman" panose="02020603050405020304" pitchFamily="18" charset="0"/>
                <a:cs typeface="Times New Roman" panose="02020603050405020304" pitchFamily="18" charset="0"/>
              </a:rPr>
            </a:br>
            <a:r>
              <a:rPr lang="it-IT" altLang="it-IT" sz="1400" dirty="0">
                <a:latin typeface="Times New Roman" panose="02020603050405020304" pitchFamily="18" charset="0"/>
                <a:cs typeface="Times New Roman" panose="02020603050405020304" pitchFamily="18" charset="0"/>
              </a:rPr>
              <a:t>che nel lago del cor m'era durata</a:t>
            </a:r>
            <a:br>
              <a:rPr lang="it-IT" altLang="it-IT" sz="1400" dirty="0">
                <a:latin typeface="Times New Roman" panose="02020603050405020304" pitchFamily="18" charset="0"/>
                <a:cs typeface="Times New Roman" panose="02020603050405020304" pitchFamily="18" charset="0"/>
              </a:rPr>
            </a:br>
            <a:r>
              <a:rPr lang="it-IT" altLang="it-IT" sz="1400" dirty="0">
                <a:latin typeface="Times New Roman" panose="02020603050405020304" pitchFamily="18" charset="0"/>
                <a:cs typeface="Times New Roman" panose="02020603050405020304" pitchFamily="18" charset="0"/>
              </a:rPr>
              <a:t>la notte ch'i' passai con tanta pieta.</a:t>
            </a:r>
          </a:p>
          <a:p>
            <a:pPr>
              <a:lnSpc>
                <a:spcPct val="100000"/>
              </a:lnSpc>
              <a:spcBef>
                <a:spcPct val="0"/>
              </a:spcBef>
              <a:buClrTx/>
              <a:buSzTx/>
              <a:buFontTx/>
              <a:buNone/>
            </a:pPr>
            <a:r>
              <a:rPr lang="it-IT" altLang="it-IT" sz="1400" dirty="0">
                <a:latin typeface="Times New Roman" panose="02020603050405020304" pitchFamily="18" charset="0"/>
                <a:cs typeface="Times New Roman" panose="02020603050405020304" pitchFamily="18" charset="0"/>
              </a:rPr>
              <a:t>E come quei che con lena affannata,</a:t>
            </a:r>
            <a:br>
              <a:rPr lang="it-IT" altLang="it-IT" sz="1400" dirty="0">
                <a:latin typeface="Times New Roman" panose="02020603050405020304" pitchFamily="18" charset="0"/>
                <a:cs typeface="Times New Roman" panose="02020603050405020304" pitchFamily="18" charset="0"/>
              </a:rPr>
            </a:br>
            <a:r>
              <a:rPr lang="it-IT" altLang="it-IT" sz="1400" dirty="0">
                <a:latin typeface="Times New Roman" panose="02020603050405020304" pitchFamily="18" charset="0"/>
                <a:cs typeface="Times New Roman" panose="02020603050405020304" pitchFamily="18" charset="0"/>
              </a:rPr>
              <a:t>uscito fuor del pelago a la riva,</a:t>
            </a:r>
            <a:br>
              <a:rPr lang="it-IT" altLang="it-IT" sz="1400" dirty="0">
                <a:latin typeface="Times New Roman" panose="02020603050405020304" pitchFamily="18" charset="0"/>
                <a:cs typeface="Times New Roman" panose="02020603050405020304" pitchFamily="18" charset="0"/>
              </a:rPr>
            </a:br>
            <a:r>
              <a:rPr lang="it-IT" altLang="it-IT" sz="1400" dirty="0">
                <a:latin typeface="Times New Roman" panose="02020603050405020304" pitchFamily="18" charset="0"/>
                <a:cs typeface="Times New Roman" panose="02020603050405020304" pitchFamily="18" charset="0"/>
              </a:rPr>
              <a:t>si volge a l'acqua perigliosa e guata,</a:t>
            </a:r>
          </a:p>
          <a:p>
            <a:pPr>
              <a:lnSpc>
                <a:spcPct val="100000"/>
              </a:lnSpc>
              <a:spcBef>
                <a:spcPct val="0"/>
              </a:spcBef>
              <a:buClrTx/>
              <a:buSzTx/>
              <a:buFontTx/>
              <a:buNone/>
            </a:pPr>
            <a:r>
              <a:rPr lang="it-IT" altLang="it-IT" sz="1400" dirty="0">
                <a:latin typeface="Times New Roman" panose="02020603050405020304" pitchFamily="18" charset="0"/>
                <a:cs typeface="Times New Roman" panose="02020603050405020304" pitchFamily="18" charset="0"/>
              </a:rPr>
              <a:t>così l'animo mio, ch'ancor fuggiva,</a:t>
            </a:r>
            <a:br>
              <a:rPr lang="it-IT" altLang="it-IT" sz="1400" dirty="0">
                <a:latin typeface="Times New Roman" panose="02020603050405020304" pitchFamily="18" charset="0"/>
                <a:cs typeface="Times New Roman" panose="02020603050405020304" pitchFamily="18" charset="0"/>
              </a:rPr>
            </a:br>
            <a:r>
              <a:rPr lang="it-IT" altLang="it-IT" sz="1400" dirty="0">
                <a:latin typeface="Times New Roman" panose="02020603050405020304" pitchFamily="18" charset="0"/>
                <a:cs typeface="Times New Roman" panose="02020603050405020304" pitchFamily="18" charset="0"/>
              </a:rPr>
              <a:t>si volse a retro a rimirar lo passo</a:t>
            </a:r>
            <a:br>
              <a:rPr lang="it-IT" altLang="it-IT" sz="1400" dirty="0">
                <a:latin typeface="Times New Roman" panose="02020603050405020304" pitchFamily="18" charset="0"/>
                <a:cs typeface="Times New Roman" panose="02020603050405020304" pitchFamily="18" charset="0"/>
              </a:rPr>
            </a:br>
            <a:r>
              <a:rPr lang="it-IT" altLang="it-IT" sz="1400" dirty="0">
                <a:latin typeface="Times New Roman" panose="02020603050405020304" pitchFamily="18" charset="0"/>
                <a:cs typeface="Times New Roman" panose="02020603050405020304" pitchFamily="18" charset="0"/>
              </a:rPr>
              <a:t>che non lasciò già mai persona </a:t>
            </a:r>
            <a:r>
              <a:rPr lang="it-IT" altLang="it-IT" sz="1400" u="sng" dirty="0" smtClean="0">
                <a:solidFill>
                  <a:srgbClr val="FF0000"/>
                </a:solidFill>
                <a:latin typeface="Times New Roman" panose="02020603050405020304" pitchFamily="18" charset="0"/>
                <a:cs typeface="Times New Roman" panose="02020603050405020304" pitchFamily="18" charset="0"/>
              </a:rPr>
              <a:t>viva</a:t>
            </a:r>
            <a:r>
              <a:rPr lang="it-IT" altLang="it-IT" sz="1400" u="sng" dirty="0" smtClean="0">
                <a:latin typeface="Times New Roman" panose="02020603050405020304" pitchFamily="18" charset="0"/>
                <a:cs typeface="Times New Roman" panose="02020603050405020304" pitchFamily="18" charset="0"/>
              </a:rPr>
              <a:t>.</a:t>
            </a:r>
            <a:endParaRPr lang="it-IT" altLang="it-IT" sz="1400" dirty="0">
              <a:latin typeface="Times New Roman" panose="02020603050405020304" pitchFamily="18" charset="0"/>
              <a:cs typeface="Times New Roman" panose="02020603050405020304" pitchFamily="18" charset="0"/>
            </a:endParaRPr>
          </a:p>
        </p:txBody>
      </p:sp>
      <p:sp>
        <p:nvSpPr>
          <p:cNvPr id="13316" name="Line 9"/>
          <p:cNvSpPr>
            <a:spLocks noChangeShapeType="1"/>
          </p:cNvSpPr>
          <p:nvPr/>
        </p:nvSpPr>
        <p:spPr bwMode="auto">
          <a:xfrm>
            <a:off x="611188" y="476250"/>
            <a:ext cx="8281987"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cap="rnd">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it-IT"/>
          </a:p>
        </p:txBody>
      </p:sp>
      <p:sp>
        <p:nvSpPr>
          <p:cNvPr id="13317" name="Line 10"/>
          <p:cNvSpPr>
            <a:spLocks noChangeShapeType="1"/>
          </p:cNvSpPr>
          <p:nvPr/>
        </p:nvSpPr>
        <p:spPr bwMode="auto">
          <a:xfrm>
            <a:off x="611188" y="7073900"/>
            <a:ext cx="8281987"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cap="rnd">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it-IT"/>
          </a:p>
        </p:txBody>
      </p:sp>
      <p:sp>
        <p:nvSpPr>
          <p:cNvPr id="13318" name="Line 11"/>
          <p:cNvSpPr>
            <a:spLocks noChangeShapeType="1"/>
          </p:cNvSpPr>
          <p:nvPr/>
        </p:nvSpPr>
        <p:spPr bwMode="auto">
          <a:xfrm>
            <a:off x="611188" y="476250"/>
            <a:ext cx="0" cy="659765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cap="rnd">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it-IT"/>
          </a:p>
        </p:txBody>
      </p:sp>
      <p:sp>
        <p:nvSpPr>
          <p:cNvPr id="13319" name="Line 12"/>
          <p:cNvSpPr>
            <a:spLocks noChangeShapeType="1"/>
          </p:cNvSpPr>
          <p:nvPr/>
        </p:nvSpPr>
        <p:spPr bwMode="auto">
          <a:xfrm>
            <a:off x="8893175" y="476250"/>
            <a:ext cx="0" cy="659765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cap="rnd">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it-IT"/>
          </a:p>
        </p:txBody>
      </p:sp>
      <p:sp>
        <p:nvSpPr>
          <p:cNvPr id="13320" name="Line 16"/>
          <p:cNvSpPr>
            <a:spLocks noChangeShapeType="1"/>
          </p:cNvSpPr>
          <p:nvPr/>
        </p:nvSpPr>
        <p:spPr bwMode="auto">
          <a:xfrm>
            <a:off x="4752975" y="476250"/>
            <a:ext cx="0" cy="659765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cap="rnd">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it-IT"/>
          </a:p>
        </p:txBody>
      </p:sp>
      <p:sp>
        <p:nvSpPr>
          <p:cNvPr id="31765" name="Line 21"/>
          <p:cNvSpPr>
            <a:spLocks noChangeShapeType="1"/>
          </p:cNvSpPr>
          <p:nvPr/>
        </p:nvSpPr>
        <p:spPr bwMode="auto">
          <a:xfrm>
            <a:off x="4068167" y="1125537"/>
            <a:ext cx="2232025" cy="23034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31766" name="Line 22"/>
          <p:cNvSpPr>
            <a:spLocks noChangeShapeType="1"/>
          </p:cNvSpPr>
          <p:nvPr/>
        </p:nvSpPr>
        <p:spPr bwMode="auto">
          <a:xfrm flipV="1">
            <a:off x="6225005" y="1196975"/>
            <a:ext cx="2159000" cy="2232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2" name="Rectangle 2"/>
          <p:cNvSpPr txBox="1">
            <a:spLocks noChangeArrowheads="1"/>
          </p:cNvSpPr>
          <p:nvPr/>
        </p:nvSpPr>
        <p:spPr>
          <a:xfrm>
            <a:off x="0" y="404813"/>
            <a:ext cx="9144000" cy="431800"/>
          </a:xfrm>
          <a:prstGeom prst="rect">
            <a:avLst/>
          </a:prstGeom>
        </p:spPr>
        <p:txBody>
          <a:bodyPr vert="horz" lIns="91440" tIns="45720" rIns="91440" bIns="45720" rtlCol="0" anchor="ctr">
            <a:noAutofit/>
          </a:bodyPr>
          <a:lstStyle>
            <a:lvl1pPr algn="l" rtl="0" fontAlgn="base">
              <a:lnSpc>
                <a:spcPct val="90000"/>
              </a:lnSpc>
              <a:spcBef>
                <a:spcPct val="0"/>
              </a:spcBef>
              <a:spcAft>
                <a:spcPct val="0"/>
              </a:spcAft>
              <a:defRPr sz="4200" kern="1200" cap="all">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vl2pPr algn="l" rtl="0" fontAlgn="base">
              <a:lnSpc>
                <a:spcPct val="90000"/>
              </a:lnSpc>
              <a:spcBef>
                <a:spcPct val="0"/>
              </a:spcBef>
              <a:spcAft>
                <a:spcPct val="0"/>
              </a:spcAft>
              <a:defRPr sz="4200">
                <a:solidFill>
                  <a:schemeClr val="tx1"/>
                </a:solidFill>
                <a:latin typeface="Calibri Light" panose="020F0302020204030204" pitchFamily="34" charset="0"/>
              </a:defRPr>
            </a:lvl2pPr>
            <a:lvl3pPr algn="l" rtl="0" fontAlgn="base">
              <a:lnSpc>
                <a:spcPct val="90000"/>
              </a:lnSpc>
              <a:spcBef>
                <a:spcPct val="0"/>
              </a:spcBef>
              <a:spcAft>
                <a:spcPct val="0"/>
              </a:spcAft>
              <a:defRPr sz="4200">
                <a:solidFill>
                  <a:schemeClr val="tx1"/>
                </a:solidFill>
                <a:latin typeface="Calibri Light" panose="020F0302020204030204" pitchFamily="34" charset="0"/>
              </a:defRPr>
            </a:lvl3pPr>
            <a:lvl4pPr algn="l" rtl="0" fontAlgn="base">
              <a:lnSpc>
                <a:spcPct val="90000"/>
              </a:lnSpc>
              <a:spcBef>
                <a:spcPct val="0"/>
              </a:spcBef>
              <a:spcAft>
                <a:spcPct val="0"/>
              </a:spcAft>
              <a:defRPr sz="4200">
                <a:solidFill>
                  <a:schemeClr val="tx1"/>
                </a:solidFill>
                <a:latin typeface="Calibri Light" panose="020F0302020204030204" pitchFamily="34" charset="0"/>
              </a:defRPr>
            </a:lvl4pPr>
            <a:lvl5pPr algn="l" rtl="0" fontAlgn="base">
              <a:lnSpc>
                <a:spcPct val="90000"/>
              </a:lnSpc>
              <a:spcBef>
                <a:spcPct val="0"/>
              </a:spcBef>
              <a:spcAft>
                <a:spcPct val="0"/>
              </a:spcAft>
              <a:defRPr sz="42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2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2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2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200">
                <a:solidFill>
                  <a:schemeClr val="tx1"/>
                </a:solidFill>
                <a:latin typeface="Calibri Light" panose="020F0302020204030204" pitchFamily="34" charset="0"/>
              </a:defRPr>
            </a:lvl9pPr>
          </a:lstStyle>
          <a:p>
            <a:pPr algn="ctr" eaLnBrk="1" fontAlgn="auto" hangingPunct="1">
              <a:spcAft>
                <a:spcPts val="0"/>
              </a:spcAft>
              <a:defRPr/>
            </a:pPr>
            <a:r>
              <a:rPr lang="it-IT" altLang="it-IT" sz="3000" b="1" smtClean="0">
                <a:solidFill>
                  <a:srgbClr val="FF0000"/>
                </a:solidFill>
              </a:rPr>
              <a:t>Santa lucia nella commedia dantesca</a:t>
            </a:r>
            <a:endParaRPr lang="it-IT" altLang="it-IT" sz="3000" b="1" dirty="0">
              <a:solidFill>
                <a:srgbClr val="FF0000"/>
              </a:solidFill>
            </a:endParaRPr>
          </a:p>
        </p:txBody>
      </p:sp>
      <p:sp>
        <p:nvSpPr>
          <p:cNvPr id="2" name="Rettangolo 1"/>
          <p:cNvSpPr/>
          <p:nvPr/>
        </p:nvSpPr>
        <p:spPr>
          <a:xfrm>
            <a:off x="4112785" y="3569275"/>
            <a:ext cx="4572000" cy="2862322"/>
          </a:xfrm>
          <a:prstGeom prst="rect">
            <a:avLst/>
          </a:prstGeom>
        </p:spPr>
        <p:txBody>
          <a:bodyPr>
            <a:spAutoFit/>
          </a:bodyPr>
          <a:lstStyle/>
          <a:p>
            <a:pPr algn="just"/>
            <a:r>
              <a:rPr lang="it-IT" dirty="0"/>
              <a:t>Già nei primi versi della prima cantica Dante ci dà quasi una sintesi del senso dell’intero poema: il suo viaggio nei mondi ultraterreni ha due dimensioni, prima una </a:t>
            </a:r>
            <a:r>
              <a:rPr lang="it-IT" b="1" dirty="0"/>
              <a:t>catabasi</a:t>
            </a:r>
            <a:r>
              <a:rPr lang="it-IT" dirty="0"/>
              <a:t>, uno sprofondare nel baratro infernale totalmente oscuro in un cammino tortuoso, poi un’</a:t>
            </a:r>
            <a:r>
              <a:rPr lang="it-IT" b="1" dirty="0"/>
              <a:t>anabasi</a:t>
            </a:r>
            <a:r>
              <a:rPr lang="it-IT" dirty="0"/>
              <a:t>, una risalita in linea retta verso la luce più splendente.</a:t>
            </a:r>
            <a:endParaRPr lang="it-IT" dirty="0"/>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1751"/>
                                        </p:tgtEl>
                                        <p:attrNameLst>
                                          <p:attrName>style.visibility</p:attrName>
                                        </p:attrNameLst>
                                      </p:cBhvr>
                                      <p:to>
                                        <p:strVal val="visible"/>
                                      </p:to>
                                    </p:set>
                                    <p:animEffect transition="in" filter="checkerboard(across)">
                                      <p:cBhvr>
                                        <p:cTn id="7" dur="1000"/>
                                        <p:tgtEl>
                                          <p:spTgt spid="31751"/>
                                        </p:tgtEl>
                                      </p:cBhvr>
                                    </p:animEffect>
                                  </p:childTnLst>
                                </p:cTn>
                              </p:par>
                            </p:childTnLst>
                          </p:cTn>
                        </p:par>
                      </p:childTnLst>
                    </p:cTn>
                  </p:par>
                  <p:par>
                    <p:cTn id="8" fill="hold">
                      <p:stCondLst>
                        <p:cond delay="indefinite"/>
                      </p:stCondLst>
                      <p:childTnLst>
                        <p:par>
                          <p:cTn id="9" fill="hold">
                            <p:stCondLst>
                              <p:cond delay="0"/>
                            </p:stCondLst>
                            <p:childTnLst>
                              <p:par>
                                <p:cTn id="10" presetID="40" presetClass="entr" presetSubtype="0" fill="hold" grpId="0" nodeType="clickEffect">
                                  <p:stCondLst>
                                    <p:cond delay="0"/>
                                  </p:stCondLst>
                                  <p:iterate type="lt">
                                    <p:tmPct val="10000"/>
                                  </p:iterate>
                                  <p:childTnLst>
                                    <p:set>
                                      <p:cBhvr>
                                        <p:cTn id="11" dur="1" fill="hold">
                                          <p:stCondLst>
                                            <p:cond delay="0"/>
                                          </p:stCondLst>
                                        </p:cTn>
                                        <p:tgtEl>
                                          <p:spTgt spid="31752"/>
                                        </p:tgtEl>
                                        <p:attrNameLst>
                                          <p:attrName>style.visibility</p:attrName>
                                        </p:attrNameLst>
                                      </p:cBhvr>
                                      <p:to>
                                        <p:strVal val="visible"/>
                                      </p:to>
                                    </p:set>
                                    <p:animEffect transition="in" filter="fade">
                                      <p:cBhvr>
                                        <p:cTn id="12" dur="1000"/>
                                        <p:tgtEl>
                                          <p:spTgt spid="31752"/>
                                        </p:tgtEl>
                                      </p:cBhvr>
                                    </p:animEffect>
                                    <p:anim calcmode="lin" valueType="num">
                                      <p:cBhvr>
                                        <p:cTn id="13" dur="1000" fill="hold"/>
                                        <p:tgtEl>
                                          <p:spTgt spid="31752"/>
                                        </p:tgtEl>
                                        <p:attrNameLst>
                                          <p:attrName>ppt_x</p:attrName>
                                        </p:attrNameLst>
                                      </p:cBhvr>
                                      <p:tavLst>
                                        <p:tav tm="0">
                                          <p:val>
                                            <p:strVal val="#ppt_x-.1"/>
                                          </p:val>
                                        </p:tav>
                                        <p:tav tm="100000">
                                          <p:val>
                                            <p:strVal val="#ppt_x"/>
                                          </p:val>
                                        </p:tav>
                                      </p:tavLst>
                                    </p:anim>
                                    <p:anim calcmode="lin" valueType="num">
                                      <p:cBhvr>
                                        <p:cTn id="14" dur="1000" fill="hold"/>
                                        <p:tgtEl>
                                          <p:spTgt spid="31752"/>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1752"/>
                                        </p:tgtEl>
                                        <p:attrNameLst>
                                          <p:attrName>ppt_c</p:attrName>
                                        </p:attrNameLst>
                                      </p:cBhvr>
                                      <p:to>
                                        <a:srgbClr val="FF0000"/>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31765"/>
                                        </p:tgtEl>
                                        <p:attrNameLst>
                                          <p:attrName>style.visibility</p:attrName>
                                        </p:attrNameLst>
                                      </p:cBhvr>
                                      <p:to>
                                        <p:strVal val="visible"/>
                                      </p:to>
                                    </p:set>
                                    <p:anim calcmode="lin" valueType="num">
                                      <p:cBhvr additive="base">
                                        <p:cTn id="19" dur="1000" fill="hold"/>
                                        <p:tgtEl>
                                          <p:spTgt spid="31765"/>
                                        </p:tgtEl>
                                        <p:attrNameLst>
                                          <p:attrName>ppt_x</p:attrName>
                                        </p:attrNameLst>
                                      </p:cBhvr>
                                      <p:tavLst>
                                        <p:tav tm="0">
                                          <p:val>
                                            <p:strVal val="0-#ppt_w/2"/>
                                          </p:val>
                                        </p:tav>
                                        <p:tav tm="100000">
                                          <p:val>
                                            <p:strVal val="#ppt_x"/>
                                          </p:val>
                                        </p:tav>
                                      </p:tavLst>
                                    </p:anim>
                                    <p:anim calcmode="lin" valueType="num">
                                      <p:cBhvr additive="base">
                                        <p:cTn id="20" dur="1000" fill="hold"/>
                                        <p:tgtEl>
                                          <p:spTgt spid="31765"/>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grpId="0" nodeType="clickEffect">
                                  <p:stCondLst>
                                    <p:cond delay="0"/>
                                  </p:stCondLst>
                                  <p:childTnLst>
                                    <p:set>
                                      <p:cBhvr>
                                        <p:cTn id="24" dur="1" fill="hold">
                                          <p:stCondLst>
                                            <p:cond delay="0"/>
                                          </p:stCondLst>
                                        </p:cTn>
                                        <p:tgtEl>
                                          <p:spTgt spid="31766"/>
                                        </p:tgtEl>
                                        <p:attrNameLst>
                                          <p:attrName>style.visibility</p:attrName>
                                        </p:attrNameLst>
                                      </p:cBhvr>
                                      <p:to>
                                        <p:strVal val="visible"/>
                                      </p:to>
                                    </p:set>
                                    <p:anim calcmode="lin" valueType="num">
                                      <p:cBhvr additive="base">
                                        <p:cTn id="25" dur="1000" fill="hold"/>
                                        <p:tgtEl>
                                          <p:spTgt spid="31766"/>
                                        </p:tgtEl>
                                        <p:attrNameLst>
                                          <p:attrName>ppt_x</p:attrName>
                                        </p:attrNameLst>
                                      </p:cBhvr>
                                      <p:tavLst>
                                        <p:tav tm="0">
                                          <p:val>
                                            <p:strVal val="0-#ppt_w/2"/>
                                          </p:val>
                                        </p:tav>
                                        <p:tav tm="100000">
                                          <p:val>
                                            <p:strVal val="#ppt_x"/>
                                          </p:val>
                                        </p:tav>
                                      </p:tavLst>
                                    </p:anim>
                                    <p:anim calcmode="lin" valueType="num">
                                      <p:cBhvr additive="base">
                                        <p:cTn id="26" dur="1000" fill="hold"/>
                                        <p:tgtEl>
                                          <p:spTgt spid="3176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2" grpId="0"/>
      <p:bldP spid="31751" grpId="0"/>
      <p:bldP spid="31765" grpId="0" animBg="1"/>
      <p:bldP spid="31766" grpId="0" animBg="1"/>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0" y="404813"/>
            <a:ext cx="9144000" cy="431800"/>
          </a:xfrm>
        </p:spPr>
        <p:txBody>
          <a:bodyPr>
            <a:noAutofit/>
          </a:bodyPr>
          <a:lstStyle/>
          <a:p>
            <a:pPr algn="ctr" fontAlgn="auto">
              <a:spcAft>
                <a:spcPts val="0"/>
              </a:spcAft>
              <a:defRPr/>
            </a:pPr>
            <a:r>
              <a:rPr lang="it-IT" altLang="it-IT" sz="3000" b="1" dirty="0" smtClean="0">
                <a:solidFill>
                  <a:srgbClr val="FF0000"/>
                </a:solidFill>
              </a:rPr>
              <a:t>Santa lucia nella commedia dantesca</a:t>
            </a:r>
            <a:endParaRPr lang="it-IT" altLang="it-IT" sz="3000" b="1" dirty="0">
              <a:solidFill>
                <a:srgbClr val="FF0000"/>
              </a:solidFill>
            </a:endParaRPr>
          </a:p>
        </p:txBody>
      </p:sp>
      <p:sp>
        <p:nvSpPr>
          <p:cNvPr id="2055" name="WordArt 7"/>
          <p:cNvSpPr>
            <a:spLocks noChangeArrowheads="1" noChangeShapeType="1" noTextEdit="1"/>
          </p:cNvSpPr>
          <p:nvPr/>
        </p:nvSpPr>
        <p:spPr bwMode="auto">
          <a:xfrm>
            <a:off x="2051720" y="1628750"/>
            <a:ext cx="4248472" cy="28803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it-IT" sz="1400" kern="10" dirty="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La struttura </a:t>
            </a:r>
            <a:r>
              <a:rPr lang="it-IT" sz="1400" kern="10" dirty="0" smtClean="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della Commedia</a:t>
            </a:r>
            <a:endParaRPr lang="it-IT" sz="1400" kern="10" dirty="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
        <p:nvSpPr>
          <p:cNvPr id="2056" name="Rectangle 8"/>
          <p:cNvSpPr>
            <a:spLocks noChangeArrowheads="1"/>
          </p:cNvSpPr>
          <p:nvPr/>
        </p:nvSpPr>
        <p:spPr bwMode="auto">
          <a:xfrm>
            <a:off x="971600" y="2708920"/>
            <a:ext cx="72008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lvl="0" algn="just"/>
            <a:r>
              <a:rPr lang="it-IT" sz="1600" dirty="0"/>
              <a:t>L’Inferno è </a:t>
            </a:r>
            <a:r>
              <a:rPr lang="it-IT" sz="1600" b="1" u="sng" dirty="0"/>
              <a:t>buio</a:t>
            </a:r>
            <a:r>
              <a:rPr lang="it-IT" sz="1600" dirty="0"/>
              <a:t>, perché manca la luce del Sole, cioè Dio, simboleggiato appunto per i medievali dal Sole; esso sprofonda verso il centro della Terra, sempre più in </a:t>
            </a:r>
            <a:r>
              <a:rPr lang="it-IT" sz="1600" b="1" u="sng" dirty="0"/>
              <a:t>basso</a:t>
            </a:r>
            <a:r>
              <a:rPr lang="it-IT" sz="1600" dirty="0"/>
              <a:t>, fino all’ombelico di Lucifero; infine l’inferno si avvolge su se stesso in una </a:t>
            </a:r>
            <a:r>
              <a:rPr lang="it-IT" sz="1600" dirty="0" smtClean="0"/>
              <a:t>spirale </a:t>
            </a:r>
            <a:r>
              <a:rPr lang="it-IT" sz="1600" dirty="0"/>
              <a:t>sempre più ristretta, quindi in modo </a:t>
            </a:r>
            <a:r>
              <a:rPr lang="it-IT" sz="1600" b="1" u="sng" dirty="0"/>
              <a:t>tortuoso</a:t>
            </a:r>
            <a:r>
              <a:rPr lang="it-IT" sz="1600" dirty="0" smtClean="0"/>
              <a:t>.</a:t>
            </a:r>
          </a:p>
          <a:p>
            <a:pPr lvl="0" algn="just"/>
            <a:endParaRPr lang="it-IT" sz="1600" dirty="0" smtClean="0"/>
          </a:p>
          <a:p>
            <a:pPr lvl="0" algn="just"/>
            <a:r>
              <a:rPr lang="it-IT" sz="1600" dirty="0" smtClean="0"/>
              <a:t>Nel Purgatorio questi elementi si alternano: </a:t>
            </a:r>
            <a:r>
              <a:rPr lang="it-IT" sz="1600" b="1" i="1" dirty="0" smtClean="0"/>
              <a:t>luce</a:t>
            </a:r>
            <a:r>
              <a:rPr lang="it-IT" sz="1600" dirty="0" smtClean="0"/>
              <a:t> e </a:t>
            </a:r>
            <a:r>
              <a:rPr lang="it-IT" sz="1600" b="1" i="1" dirty="0" smtClean="0"/>
              <a:t>tenebra</a:t>
            </a:r>
            <a:r>
              <a:rPr lang="it-IT" sz="1600" dirty="0" smtClean="0"/>
              <a:t>, </a:t>
            </a:r>
            <a:r>
              <a:rPr lang="it-IT" sz="1600" b="1" i="1" dirty="0" smtClean="0"/>
              <a:t>salita</a:t>
            </a:r>
            <a:r>
              <a:rPr lang="it-IT" sz="1600" dirty="0" smtClean="0"/>
              <a:t>, ma in un cammino </a:t>
            </a:r>
            <a:r>
              <a:rPr lang="it-IT" sz="1600" b="1" i="1" dirty="0" smtClean="0"/>
              <a:t>tortuoso</a:t>
            </a:r>
            <a:r>
              <a:rPr lang="it-IT" sz="1600" dirty="0" smtClean="0"/>
              <a:t>, a spirale.</a:t>
            </a:r>
            <a:endParaRPr lang="it-IT" sz="1600" dirty="0"/>
          </a:p>
          <a:p>
            <a:pPr lvl="0" algn="just"/>
            <a:endParaRPr lang="it-IT" sz="1600" dirty="0" smtClean="0"/>
          </a:p>
          <a:p>
            <a:pPr lvl="0" algn="just"/>
            <a:r>
              <a:rPr lang="it-IT" sz="1600" dirty="0" smtClean="0"/>
              <a:t>Il </a:t>
            </a:r>
            <a:r>
              <a:rPr lang="it-IT" sz="1600" dirty="0"/>
              <a:t>Paradiso </a:t>
            </a:r>
            <a:r>
              <a:rPr lang="it-IT" sz="1600" dirty="0" smtClean="0"/>
              <a:t>invece è piena </a:t>
            </a:r>
            <a:r>
              <a:rPr lang="it-IT" sz="1600" b="1" u="sng" dirty="0" smtClean="0">
                <a:solidFill>
                  <a:srgbClr val="FF0000"/>
                </a:solidFill>
              </a:rPr>
              <a:t>luce</a:t>
            </a:r>
            <a:r>
              <a:rPr lang="it-IT" sz="1600" dirty="0" smtClean="0">
                <a:solidFill>
                  <a:srgbClr val="FF0000"/>
                </a:solidFill>
              </a:rPr>
              <a:t> </a:t>
            </a:r>
            <a:r>
              <a:rPr lang="it-IT" sz="1600" dirty="0"/>
              <a:t>che si diffonde ovunque; è cammino costante verso </a:t>
            </a:r>
            <a:r>
              <a:rPr lang="it-IT" sz="1600" dirty="0">
                <a:solidFill>
                  <a:srgbClr val="FF0000"/>
                </a:solidFill>
              </a:rPr>
              <a:t>l’</a:t>
            </a:r>
            <a:r>
              <a:rPr lang="it-IT" sz="1600" b="1" u="sng" dirty="0">
                <a:solidFill>
                  <a:srgbClr val="FF0000"/>
                </a:solidFill>
              </a:rPr>
              <a:t>alto</a:t>
            </a:r>
            <a:r>
              <a:rPr lang="it-IT" sz="1600" dirty="0"/>
              <a:t>, cammino che avviene in linea </a:t>
            </a:r>
            <a:r>
              <a:rPr lang="it-IT" sz="1600" b="1" u="sng" dirty="0">
                <a:solidFill>
                  <a:srgbClr val="FF0000"/>
                </a:solidFill>
              </a:rPr>
              <a:t>retta</a:t>
            </a:r>
            <a:r>
              <a:rPr lang="it-IT" sz="1600" dirty="0" smtClean="0"/>
              <a:t>.</a:t>
            </a:r>
          </a:p>
          <a:p>
            <a:pPr lvl="0"/>
            <a:endParaRPr lang="it-IT" sz="1600" dirty="0"/>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ppt_x</p:attrName>
                                        </p:attrNameLst>
                                      </p:cBhvr>
                                      <p:tavLst>
                                        <p:tav tm="0">
                                          <p:val>
                                            <p:strVal val="#ppt_x-.2"/>
                                          </p:val>
                                        </p:tav>
                                        <p:tav tm="100000">
                                          <p:val>
                                            <p:strVal val="#ppt_x"/>
                                          </p:val>
                                        </p:tav>
                                      </p:tavLst>
                                    </p:anim>
                                    <p:anim calcmode="lin" valueType="num">
                                      <p:cBhvr>
                                        <p:cTn id="8" dur="1000" fill="hold"/>
                                        <p:tgtEl>
                                          <p:spTgt spid="2050"/>
                                        </p:tgtEl>
                                        <p:attrNameLst>
                                          <p:attrName>ppt_y</p:attrName>
                                        </p:attrNameLst>
                                      </p:cBhvr>
                                      <p:tavLst>
                                        <p:tav tm="0">
                                          <p:val>
                                            <p:strVal val="#ppt_y"/>
                                          </p:val>
                                        </p:tav>
                                        <p:tav tm="100000">
                                          <p:val>
                                            <p:strVal val="#ppt_y"/>
                                          </p:val>
                                        </p:tav>
                                      </p:tavLst>
                                    </p:anim>
                                    <p:animEffect transition="in" filter="wipe(right)" prLst="gradientSize: 0.1">
                                      <p:cBhvr>
                                        <p:cTn id="9" dur="1000"/>
                                        <p:tgtEl>
                                          <p:spTgt spid="205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055"/>
                                        </p:tgtEl>
                                        <p:attrNameLst>
                                          <p:attrName>style.visibility</p:attrName>
                                        </p:attrNameLst>
                                      </p:cBhvr>
                                      <p:to>
                                        <p:strVal val="visible"/>
                                      </p:to>
                                    </p:set>
                                    <p:animEffect transition="in" filter="fade">
                                      <p:cBhvr>
                                        <p:cTn id="14" dur="2000"/>
                                        <p:tgtEl>
                                          <p:spTgt spid="205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2056"/>
                                        </p:tgtEl>
                                        <p:attrNameLst>
                                          <p:attrName>style.visibility</p:attrName>
                                        </p:attrNameLst>
                                      </p:cBhvr>
                                      <p:to>
                                        <p:strVal val="visible"/>
                                      </p:to>
                                    </p:set>
                                    <p:animEffect transition="in" filter="fade">
                                      <p:cBhvr>
                                        <p:cTn id="19" dur="1000"/>
                                        <p:tgtEl>
                                          <p:spTgt spid="2056"/>
                                        </p:tgtEl>
                                      </p:cBhvr>
                                    </p:animEffect>
                                    <p:anim calcmode="lin" valueType="num">
                                      <p:cBhvr>
                                        <p:cTn id="20" dur="1000" fill="hold"/>
                                        <p:tgtEl>
                                          <p:spTgt spid="2056"/>
                                        </p:tgtEl>
                                        <p:attrNameLst>
                                          <p:attrName>ppt_x</p:attrName>
                                        </p:attrNameLst>
                                      </p:cBhvr>
                                      <p:tavLst>
                                        <p:tav tm="0">
                                          <p:val>
                                            <p:strVal val="#ppt_x"/>
                                          </p:val>
                                        </p:tav>
                                        <p:tav tm="100000">
                                          <p:val>
                                            <p:strVal val="#ppt_x"/>
                                          </p:val>
                                        </p:tav>
                                      </p:tavLst>
                                    </p:anim>
                                    <p:anim calcmode="lin" valueType="num">
                                      <p:cBhvr>
                                        <p:cTn id="21" dur="900" decel="100000" fill="hold"/>
                                        <p:tgtEl>
                                          <p:spTgt spid="2056"/>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205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5" grpId="0" animBg="1"/>
      <p:bldP spid="205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idx="1"/>
          </p:nvPr>
        </p:nvSpPr>
        <p:spPr>
          <a:xfrm>
            <a:off x="685800" y="836613"/>
            <a:ext cx="7772400" cy="5335587"/>
          </a:xfrm>
        </p:spPr>
        <p:txBody>
          <a:bodyPr/>
          <a:lstStyle/>
          <a:p>
            <a:pPr marL="0" indent="0">
              <a:buNone/>
            </a:pPr>
            <a:r>
              <a:rPr lang="it-IT" sz="1800" dirty="0" smtClean="0"/>
              <a:t>La luce </a:t>
            </a:r>
            <a:r>
              <a:rPr lang="it-IT" sz="1800" b="1" dirty="0">
                <a:solidFill>
                  <a:srgbClr val="FF0000"/>
                </a:solidFill>
              </a:rPr>
              <a:t>manca</a:t>
            </a:r>
            <a:r>
              <a:rPr lang="it-IT" sz="1800" dirty="0">
                <a:solidFill>
                  <a:srgbClr val="FF0000"/>
                </a:solidFill>
              </a:rPr>
              <a:t> </a:t>
            </a:r>
            <a:r>
              <a:rPr lang="it-IT" sz="1800" b="1" dirty="0" smtClean="0"/>
              <a:t>nell’Inferno</a:t>
            </a:r>
            <a:r>
              <a:rPr lang="it-IT" sz="1800" dirty="0"/>
              <a:t>, </a:t>
            </a:r>
            <a:r>
              <a:rPr lang="it-IT" sz="1800" b="1" dirty="0" smtClean="0">
                <a:solidFill>
                  <a:srgbClr val="FF0000"/>
                </a:solidFill>
              </a:rPr>
              <a:t>varia</a:t>
            </a:r>
            <a:r>
              <a:rPr lang="it-IT" sz="1800" dirty="0" smtClean="0">
                <a:solidFill>
                  <a:srgbClr val="FF0000"/>
                </a:solidFill>
              </a:rPr>
              <a:t> </a:t>
            </a:r>
            <a:r>
              <a:rPr lang="it-IT" sz="1800" b="1" dirty="0"/>
              <a:t>nel Purgatorio</a:t>
            </a:r>
            <a:r>
              <a:rPr lang="it-IT" sz="1800" dirty="0"/>
              <a:t>, </a:t>
            </a:r>
            <a:r>
              <a:rPr lang="it-IT" sz="1800" b="1" dirty="0">
                <a:solidFill>
                  <a:srgbClr val="FF0000"/>
                </a:solidFill>
              </a:rPr>
              <a:t>è onnipresente </a:t>
            </a:r>
            <a:r>
              <a:rPr lang="it-IT" sz="1800" b="1" dirty="0"/>
              <a:t>nel Paradiso</a:t>
            </a:r>
            <a:r>
              <a:rPr lang="it-IT" sz="1800" dirty="0"/>
              <a:t>, ma non per </a:t>
            </a:r>
            <a:r>
              <a:rPr lang="it-IT" sz="1800" dirty="0" smtClean="0"/>
              <a:t>questo invariata, </a:t>
            </a:r>
            <a:r>
              <a:rPr lang="it-IT" sz="1800" dirty="0"/>
              <a:t>bensì multiforme: quattro sono </a:t>
            </a:r>
            <a:r>
              <a:rPr lang="it-IT" sz="1800" dirty="0" smtClean="0"/>
              <a:t>le </a:t>
            </a:r>
            <a:r>
              <a:rPr lang="it-IT" sz="1800" dirty="0"/>
              <a:t>“</a:t>
            </a:r>
            <a:r>
              <a:rPr lang="it-IT" sz="1800" b="1" dirty="0"/>
              <a:t>dimensioni</a:t>
            </a:r>
            <a:r>
              <a:rPr lang="it-IT" sz="1800" dirty="0"/>
              <a:t>” di questa multiformità.</a:t>
            </a:r>
          </a:p>
          <a:p>
            <a:pPr marL="182563" lvl="2"/>
            <a:r>
              <a:rPr lang="it-IT" dirty="0">
                <a:solidFill>
                  <a:schemeClr val="accent6">
                    <a:lumMod val="75000"/>
                  </a:schemeClr>
                </a:solidFill>
              </a:rPr>
              <a:t>la luce </a:t>
            </a:r>
            <a:r>
              <a:rPr lang="it-IT" b="1" dirty="0">
                <a:solidFill>
                  <a:schemeClr val="accent6">
                    <a:lumMod val="75000"/>
                  </a:schemeClr>
                </a:solidFill>
              </a:rPr>
              <a:t>cresce</a:t>
            </a:r>
            <a:r>
              <a:rPr lang="it-IT" dirty="0">
                <a:solidFill>
                  <a:schemeClr val="accent6">
                    <a:lumMod val="75000"/>
                  </a:schemeClr>
                </a:solidFill>
              </a:rPr>
              <a:t> costantemente ed esponenzialmente dal cielo della </a:t>
            </a:r>
            <a:r>
              <a:rPr lang="it-IT" dirty="0" smtClean="0">
                <a:solidFill>
                  <a:schemeClr val="accent6">
                    <a:lumMod val="75000"/>
                  </a:schemeClr>
                </a:solidFill>
              </a:rPr>
              <a:t>Luna </a:t>
            </a:r>
            <a:r>
              <a:rPr lang="it-IT" dirty="0">
                <a:solidFill>
                  <a:schemeClr val="accent6">
                    <a:lumMod val="75000"/>
                  </a:schemeClr>
                </a:solidFill>
              </a:rPr>
              <a:t>fino </a:t>
            </a:r>
            <a:r>
              <a:rPr lang="it-IT" dirty="0" smtClean="0">
                <a:solidFill>
                  <a:schemeClr val="accent6">
                    <a:lumMod val="75000"/>
                  </a:schemeClr>
                </a:solidFill>
              </a:rPr>
              <a:t>all’Empireo</a:t>
            </a:r>
            <a:endParaRPr lang="it-IT" dirty="0">
              <a:solidFill>
                <a:schemeClr val="accent6">
                  <a:lumMod val="75000"/>
                </a:schemeClr>
              </a:solidFill>
            </a:endParaRPr>
          </a:p>
          <a:p>
            <a:pPr marL="182563" lvl="2"/>
            <a:r>
              <a:rPr lang="it-IT" dirty="0">
                <a:solidFill>
                  <a:schemeClr val="accent6">
                    <a:lumMod val="75000"/>
                  </a:schemeClr>
                </a:solidFill>
              </a:rPr>
              <a:t>la luce ha inattesi sbalzi, </a:t>
            </a:r>
            <a:r>
              <a:rPr lang="it-IT" b="1" dirty="0">
                <a:solidFill>
                  <a:schemeClr val="accent6">
                    <a:lumMod val="75000"/>
                  </a:schemeClr>
                </a:solidFill>
              </a:rPr>
              <a:t>lampeggiamenti</a:t>
            </a:r>
          </a:p>
          <a:p>
            <a:pPr marL="357188" lvl="3" algn="just"/>
            <a:r>
              <a:rPr lang="it-IT" sz="1400" dirty="0"/>
              <a:t>“</a:t>
            </a:r>
            <a:r>
              <a:rPr lang="it-IT" sz="1400" b="1" dirty="0"/>
              <a:t>più lucente</a:t>
            </a:r>
            <a:r>
              <a:rPr lang="it-IT" sz="1400" dirty="0"/>
              <a:t> se ne </a:t>
            </a:r>
            <a:r>
              <a:rPr lang="it-IT" sz="1400" dirty="0" err="1"/>
              <a:t>fé</a:t>
            </a:r>
            <a:r>
              <a:rPr lang="it-IT" sz="1400" dirty="0"/>
              <a:t> 'l pianeta. / E se la stella si cambiò e rise”; “vedendo in quell’</a:t>
            </a:r>
            <a:r>
              <a:rPr lang="it-IT" sz="1400" dirty="0" err="1"/>
              <a:t>albor</a:t>
            </a:r>
            <a:r>
              <a:rPr lang="it-IT" sz="1400" dirty="0"/>
              <a:t> </a:t>
            </a:r>
            <a:r>
              <a:rPr lang="it-IT" sz="1400" b="1" dirty="0"/>
              <a:t>balenar</a:t>
            </a:r>
            <a:r>
              <a:rPr lang="it-IT" sz="1400" dirty="0"/>
              <a:t> Cristo”; “di </a:t>
            </a:r>
            <a:r>
              <a:rPr lang="it-IT" sz="1400" b="1" dirty="0"/>
              <a:t>coruscar</a:t>
            </a:r>
            <a:r>
              <a:rPr lang="it-IT" sz="1400" dirty="0"/>
              <a:t> vidi gran feste</a:t>
            </a:r>
            <a:r>
              <a:rPr lang="it-IT" sz="1400" dirty="0" smtClean="0"/>
              <a:t>”; </a:t>
            </a:r>
            <a:r>
              <a:rPr lang="it-IT" sz="1400" dirty="0"/>
              <a:t>“quelle anime liete / si fero spere sopra fissi poli, / </a:t>
            </a:r>
            <a:r>
              <a:rPr lang="it-IT" sz="1400" b="1" dirty="0"/>
              <a:t>fiammando</a:t>
            </a:r>
            <a:r>
              <a:rPr lang="it-IT" sz="1400" dirty="0"/>
              <a:t>, volte, a guisa di comete</a:t>
            </a:r>
            <a:r>
              <a:rPr lang="it-IT" sz="1400" dirty="0" smtClean="0"/>
              <a:t>”.</a:t>
            </a:r>
            <a:endParaRPr lang="it-IT" sz="1400" dirty="0"/>
          </a:p>
          <a:p>
            <a:pPr marL="182563" lvl="2"/>
            <a:r>
              <a:rPr lang="it-IT" dirty="0">
                <a:solidFill>
                  <a:schemeClr val="accent6">
                    <a:lumMod val="75000"/>
                  </a:schemeClr>
                </a:solidFill>
              </a:rPr>
              <a:t>la luce </a:t>
            </a:r>
            <a:r>
              <a:rPr lang="it-IT" b="1" dirty="0">
                <a:solidFill>
                  <a:schemeClr val="accent6">
                    <a:lumMod val="75000"/>
                  </a:schemeClr>
                </a:solidFill>
              </a:rPr>
              <a:t>cambia colore</a:t>
            </a:r>
          </a:p>
          <a:p>
            <a:pPr marL="357188" lvl="3" algn="just"/>
            <a:r>
              <a:rPr lang="it-IT" sz="1400" dirty="0"/>
              <a:t>“</a:t>
            </a:r>
            <a:r>
              <a:rPr lang="it-IT" sz="1400" b="1" dirty="0"/>
              <a:t>perla</a:t>
            </a:r>
            <a:r>
              <a:rPr lang="it-IT" sz="1400" dirty="0"/>
              <a:t> in bianca fronte” (III, 14); faville nel fuoco; </a:t>
            </a:r>
            <a:r>
              <a:rPr lang="it-IT" sz="1400" b="1" dirty="0"/>
              <a:t>due arcobaleni</a:t>
            </a:r>
            <a:r>
              <a:rPr lang="it-IT" sz="1400" dirty="0"/>
              <a:t>; </a:t>
            </a:r>
            <a:r>
              <a:rPr lang="it-IT" sz="1400" b="1" dirty="0" smtClean="0"/>
              <a:t>rossa</a:t>
            </a:r>
            <a:r>
              <a:rPr lang="it-IT" sz="1400" dirty="0" smtClean="0"/>
              <a:t> </a:t>
            </a:r>
            <a:r>
              <a:rPr lang="it-IT" sz="1400" dirty="0"/>
              <a:t>nel Cielo di </a:t>
            </a:r>
            <a:r>
              <a:rPr lang="it-IT" sz="1400" dirty="0" smtClean="0"/>
              <a:t>Marte, </a:t>
            </a:r>
            <a:r>
              <a:rPr lang="it-IT" sz="1400" b="1" dirty="0"/>
              <a:t>bianca</a:t>
            </a:r>
            <a:r>
              <a:rPr lang="it-IT" sz="1400" dirty="0"/>
              <a:t> nel Cielo di Giove; le lettere </a:t>
            </a:r>
            <a:r>
              <a:rPr lang="it-IT" sz="1400" dirty="0" smtClean="0"/>
              <a:t>della </a:t>
            </a:r>
            <a:r>
              <a:rPr lang="it-IT" sz="1400" dirty="0"/>
              <a:t>scritta nel VI Cielo fanno sì che “Giove / pareva </a:t>
            </a:r>
            <a:r>
              <a:rPr lang="it-IT" sz="1400" b="1" dirty="0"/>
              <a:t>argento</a:t>
            </a:r>
            <a:r>
              <a:rPr lang="it-IT" sz="1400" dirty="0"/>
              <a:t> lì </a:t>
            </a:r>
            <a:r>
              <a:rPr lang="it-IT" sz="1400" b="1" dirty="0"/>
              <a:t>d’oro</a:t>
            </a:r>
            <a:r>
              <a:rPr lang="it-IT" sz="1400" dirty="0"/>
              <a:t> distinto</a:t>
            </a:r>
            <a:r>
              <a:rPr lang="it-IT" sz="1400" dirty="0" smtClean="0"/>
              <a:t>”; </a:t>
            </a:r>
            <a:r>
              <a:rPr lang="it-IT" sz="1400" dirty="0"/>
              <a:t>le anime sembrano </a:t>
            </a:r>
            <a:r>
              <a:rPr lang="it-IT" sz="1400" b="1" dirty="0"/>
              <a:t>rubini;</a:t>
            </a:r>
            <a:r>
              <a:rPr lang="it-IT" sz="1400" dirty="0"/>
              <a:t> </a:t>
            </a:r>
            <a:r>
              <a:rPr lang="it-IT" sz="1400" b="1" dirty="0"/>
              <a:t>d’oro</a:t>
            </a:r>
            <a:r>
              <a:rPr lang="it-IT" sz="1400" dirty="0"/>
              <a:t> è la scala del Cielo di </a:t>
            </a:r>
            <a:r>
              <a:rPr lang="it-IT" sz="1400" dirty="0" smtClean="0"/>
              <a:t>Saturno; nell’Empireo </a:t>
            </a:r>
            <a:r>
              <a:rPr lang="it-IT" sz="1400" dirty="0"/>
              <a:t>tutti i beati </a:t>
            </a:r>
            <a:r>
              <a:rPr lang="it-IT" sz="1400" b="1" dirty="0" smtClean="0"/>
              <a:t>arrossiscono</a:t>
            </a:r>
            <a:r>
              <a:rPr lang="it-IT" sz="1400" dirty="0" smtClean="0"/>
              <a:t> </a:t>
            </a:r>
            <a:r>
              <a:rPr lang="it-IT" sz="1400" dirty="0"/>
              <a:t>di vergogna pensando alla depravazione del papato </a:t>
            </a:r>
            <a:r>
              <a:rPr lang="it-IT" sz="1400" dirty="0" smtClean="0"/>
              <a:t>e Beatrice dice </a:t>
            </a:r>
            <a:r>
              <a:rPr lang="it-IT" sz="1400" dirty="0"/>
              <a:t>che “così si fa la pelle </a:t>
            </a:r>
            <a:r>
              <a:rPr lang="it-IT" sz="1400" b="1" dirty="0"/>
              <a:t>bianca nera</a:t>
            </a:r>
            <a:r>
              <a:rPr lang="it-IT" sz="1400" dirty="0" smtClean="0"/>
              <a:t>”; </a:t>
            </a:r>
            <a:r>
              <a:rPr lang="it-IT" sz="1400" dirty="0"/>
              <a:t>angeli e i beati paiono “</a:t>
            </a:r>
            <a:r>
              <a:rPr lang="it-IT" sz="1400" b="1" dirty="0" err="1"/>
              <a:t>rubin</a:t>
            </a:r>
            <a:r>
              <a:rPr lang="it-IT" sz="1400" dirty="0"/>
              <a:t> che </a:t>
            </a:r>
            <a:r>
              <a:rPr lang="it-IT" sz="1400" b="1" dirty="0"/>
              <a:t>oro</a:t>
            </a:r>
            <a:r>
              <a:rPr lang="it-IT" sz="1400" dirty="0"/>
              <a:t> </a:t>
            </a:r>
            <a:r>
              <a:rPr lang="it-IT" sz="1400" dirty="0" err="1"/>
              <a:t>circunscrive</a:t>
            </a:r>
            <a:r>
              <a:rPr lang="it-IT" sz="1400" dirty="0" smtClean="0"/>
              <a:t>”; </a:t>
            </a:r>
            <a:r>
              <a:rPr lang="it-IT" sz="1400" dirty="0"/>
              <a:t>la rosa celeste è </a:t>
            </a:r>
            <a:r>
              <a:rPr lang="it-IT" sz="1400" b="1" dirty="0" smtClean="0"/>
              <a:t>gialla</a:t>
            </a:r>
            <a:r>
              <a:rPr lang="it-IT" sz="1400" dirty="0" smtClean="0"/>
              <a:t>.</a:t>
            </a:r>
            <a:endParaRPr lang="it-IT" sz="1400" dirty="0"/>
          </a:p>
          <a:p>
            <a:pPr marL="182563" lvl="2"/>
            <a:r>
              <a:rPr lang="it-IT" dirty="0">
                <a:solidFill>
                  <a:schemeClr val="accent6">
                    <a:lumMod val="75000"/>
                  </a:schemeClr>
                </a:solidFill>
              </a:rPr>
              <a:t>la luce </a:t>
            </a:r>
            <a:r>
              <a:rPr lang="it-IT" b="1" dirty="0">
                <a:solidFill>
                  <a:schemeClr val="accent6">
                    <a:lumMod val="75000"/>
                  </a:schemeClr>
                </a:solidFill>
              </a:rPr>
              <a:t>cambia forma</a:t>
            </a:r>
          </a:p>
          <a:p>
            <a:pPr marL="357188" lvl="3" algn="just"/>
            <a:r>
              <a:rPr lang="it-IT" sz="1400" dirty="0"/>
              <a:t>nel II Cielo (Mercurio) “la stella si </a:t>
            </a:r>
            <a:r>
              <a:rPr lang="it-IT" sz="1400" b="1" dirty="0"/>
              <a:t>cambiò</a:t>
            </a:r>
            <a:r>
              <a:rPr lang="it-IT" sz="1400" dirty="0"/>
              <a:t> e rise</a:t>
            </a:r>
            <a:r>
              <a:rPr lang="it-IT" sz="1400" dirty="0" smtClean="0"/>
              <a:t>”; nel </a:t>
            </a:r>
            <a:r>
              <a:rPr lang="it-IT" sz="1400" dirty="0"/>
              <a:t>III Cielo (Venere) le anime sono in </a:t>
            </a:r>
            <a:r>
              <a:rPr lang="it-IT" sz="1400" b="1" dirty="0"/>
              <a:t>circolo</a:t>
            </a:r>
            <a:r>
              <a:rPr lang="it-IT" sz="1400" dirty="0"/>
              <a:t> attorno a </a:t>
            </a:r>
            <a:r>
              <a:rPr lang="it-IT" sz="1400" dirty="0" smtClean="0"/>
              <a:t>Dante; nel </a:t>
            </a:r>
            <a:r>
              <a:rPr lang="it-IT" sz="1400" dirty="0"/>
              <a:t>IV Cielo (Sole) </a:t>
            </a:r>
            <a:r>
              <a:rPr lang="it-IT" sz="1400" dirty="0" smtClean="0"/>
              <a:t>formano </a:t>
            </a:r>
            <a:r>
              <a:rPr lang="it-IT" sz="1400" dirty="0"/>
              <a:t>una </a:t>
            </a:r>
            <a:r>
              <a:rPr lang="it-IT" sz="1400" b="1" dirty="0"/>
              <a:t>corona</a:t>
            </a:r>
            <a:r>
              <a:rPr lang="it-IT" sz="1400" dirty="0"/>
              <a:t>, </a:t>
            </a:r>
            <a:r>
              <a:rPr lang="it-IT" sz="1400" dirty="0" smtClean="0"/>
              <a:t>poi raddoppiata; nel </a:t>
            </a:r>
            <a:r>
              <a:rPr lang="it-IT" sz="1400" dirty="0"/>
              <a:t>V Cielo (Marte) </a:t>
            </a:r>
            <a:r>
              <a:rPr lang="it-IT" sz="1400" dirty="0" smtClean="0"/>
              <a:t>formano </a:t>
            </a:r>
            <a:r>
              <a:rPr lang="it-IT" sz="1400" dirty="0"/>
              <a:t>una </a:t>
            </a:r>
            <a:r>
              <a:rPr lang="it-IT" sz="1400" b="1" dirty="0"/>
              <a:t>croce greca</a:t>
            </a:r>
            <a:r>
              <a:rPr lang="it-IT" sz="1400" dirty="0"/>
              <a:t> su cui si </a:t>
            </a:r>
            <a:r>
              <a:rPr lang="it-IT" sz="1400" dirty="0" smtClean="0"/>
              <a:t>muovono; nel </a:t>
            </a:r>
            <a:r>
              <a:rPr lang="it-IT" sz="1400" dirty="0"/>
              <a:t>VI Cielo (Giove) formano </a:t>
            </a:r>
            <a:r>
              <a:rPr lang="it-IT" sz="1400" dirty="0" smtClean="0"/>
              <a:t>le </a:t>
            </a:r>
            <a:r>
              <a:rPr lang="it-IT" sz="1400" b="1" dirty="0"/>
              <a:t>lettere</a:t>
            </a:r>
            <a:r>
              <a:rPr lang="it-IT" sz="1400" dirty="0"/>
              <a:t> </a:t>
            </a:r>
            <a:r>
              <a:rPr lang="it-IT" sz="1400" b="1" dirty="0" err="1" smtClean="0"/>
              <a:t>DILIGITE</a:t>
            </a:r>
            <a:r>
              <a:rPr lang="it-IT" sz="1400" b="1" dirty="0" smtClean="0"/>
              <a:t> </a:t>
            </a:r>
            <a:r>
              <a:rPr lang="it-IT" sz="1400" b="1" dirty="0" err="1"/>
              <a:t>IUSTITIAM</a:t>
            </a:r>
            <a:r>
              <a:rPr lang="it-IT" sz="1400" b="1" dirty="0"/>
              <a:t> QUI </a:t>
            </a:r>
            <a:r>
              <a:rPr lang="it-IT" sz="1400" b="1" dirty="0" err="1"/>
              <a:t>IUDICATIS</a:t>
            </a:r>
            <a:r>
              <a:rPr lang="it-IT" sz="1400" b="1" dirty="0"/>
              <a:t> TERRAM</a:t>
            </a:r>
            <a:r>
              <a:rPr lang="it-IT" sz="1400" dirty="0"/>
              <a:t>; l’ultima </a:t>
            </a:r>
            <a:r>
              <a:rPr lang="it-IT" sz="1400" dirty="0" smtClean="0"/>
              <a:t>si </a:t>
            </a:r>
            <a:r>
              <a:rPr lang="it-IT" sz="1400" dirty="0"/>
              <a:t>trasforma nell’</a:t>
            </a:r>
            <a:r>
              <a:rPr lang="it-IT" sz="1400" b="1" dirty="0"/>
              <a:t>aquila</a:t>
            </a:r>
            <a:r>
              <a:rPr lang="it-IT" sz="1400" dirty="0"/>
              <a:t> </a:t>
            </a:r>
            <a:r>
              <a:rPr lang="it-IT" sz="1400" b="1" dirty="0" smtClean="0"/>
              <a:t>imperiale; </a:t>
            </a:r>
            <a:r>
              <a:rPr lang="it-IT" sz="1400" dirty="0" smtClean="0"/>
              <a:t>nel </a:t>
            </a:r>
            <a:r>
              <a:rPr lang="it-IT" sz="1400" dirty="0"/>
              <a:t>VII Cielo (Saturno) </a:t>
            </a:r>
            <a:r>
              <a:rPr lang="it-IT" sz="1400" dirty="0" smtClean="0"/>
              <a:t>formano </a:t>
            </a:r>
            <a:r>
              <a:rPr lang="it-IT" sz="1400" dirty="0"/>
              <a:t>una </a:t>
            </a:r>
            <a:r>
              <a:rPr lang="it-IT" sz="1400" b="1" dirty="0" smtClean="0"/>
              <a:t>scala; </a:t>
            </a:r>
            <a:r>
              <a:rPr lang="it-IT" sz="1400" dirty="0" smtClean="0"/>
              <a:t>nell’VIII </a:t>
            </a:r>
            <a:r>
              <a:rPr lang="it-IT" sz="1400" dirty="0"/>
              <a:t>Cielo Dante sale nella costellazione dei </a:t>
            </a:r>
            <a:r>
              <a:rPr lang="it-IT" sz="1400" b="1" dirty="0"/>
              <a:t>Gemelli</a:t>
            </a:r>
            <a:r>
              <a:rPr lang="it-IT" sz="1400" dirty="0"/>
              <a:t> e vede in basso “l’aiuola che ci fa tanto feroci</a:t>
            </a:r>
            <a:r>
              <a:rPr lang="it-IT" sz="1400" dirty="0" smtClean="0"/>
              <a:t>”; nell’Empireo </a:t>
            </a:r>
            <a:r>
              <a:rPr lang="it-IT" sz="1400" dirty="0"/>
              <a:t>appare </a:t>
            </a:r>
            <a:r>
              <a:rPr lang="it-IT" sz="1400" b="1" dirty="0"/>
              <a:t>un punto circondato da nove cerchi</a:t>
            </a:r>
            <a:r>
              <a:rPr lang="it-IT" sz="1400" dirty="0"/>
              <a:t>: Dio e i cori </a:t>
            </a:r>
            <a:r>
              <a:rPr lang="it-IT" sz="1400" dirty="0" smtClean="0"/>
              <a:t>angelici; poi </a:t>
            </a:r>
            <a:r>
              <a:rPr lang="it-IT" sz="1400" dirty="0"/>
              <a:t>la luce diventa </a:t>
            </a:r>
            <a:r>
              <a:rPr lang="it-IT" sz="1400" b="1" dirty="0"/>
              <a:t>fiume</a:t>
            </a:r>
            <a:r>
              <a:rPr lang="it-IT" sz="1400" dirty="0"/>
              <a:t> </a:t>
            </a:r>
            <a:r>
              <a:rPr lang="it-IT" sz="1400" dirty="0" smtClean="0"/>
              <a:t>e </a:t>
            </a:r>
            <a:r>
              <a:rPr lang="it-IT" sz="1400" b="1" dirty="0" smtClean="0"/>
              <a:t>lago</a:t>
            </a:r>
            <a:r>
              <a:rPr lang="it-IT" sz="1400" dirty="0" smtClean="0"/>
              <a:t> </a:t>
            </a:r>
            <a:r>
              <a:rPr lang="it-IT" sz="1400" dirty="0"/>
              <a:t>di luce </a:t>
            </a:r>
            <a:r>
              <a:rPr lang="it-IT" sz="1400" dirty="0" smtClean="0"/>
              <a:t>da </a:t>
            </a:r>
            <a:r>
              <a:rPr lang="it-IT" sz="1400" dirty="0"/>
              <a:t>cui sorge la “</a:t>
            </a:r>
            <a:r>
              <a:rPr lang="it-IT" sz="1400" b="1" dirty="0"/>
              <a:t>rosa</a:t>
            </a:r>
            <a:r>
              <a:rPr lang="it-IT" sz="1400" dirty="0"/>
              <a:t> sempiterna</a:t>
            </a:r>
            <a:r>
              <a:rPr lang="it-IT" sz="1400" dirty="0" smtClean="0"/>
              <a:t>”. Per </a:t>
            </a:r>
            <a:r>
              <a:rPr lang="it-IT" sz="1400" dirty="0"/>
              <a:t>rendere a parole il mistero del Dio uno e trino: “tre giri / di tre </a:t>
            </a:r>
            <a:r>
              <a:rPr lang="it-IT" sz="1400" b="1" dirty="0"/>
              <a:t>colori</a:t>
            </a:r>
            <a:r>
              <a:rPr lang="it-IT" sz="1400" dirty="0"/>
              <a:t> e d’una contenenza; e l'un da l'altro come iri da iri / parea reflesso, e 'l terzo parea foco / che quinci e quindi </a:t>
            </a:r>
            <a:r>
              <a:rPr lang="it-IT" sz="1400" dirty="0" err="1"/>
              <a:t>igualmente</a:t>
            </a:r>
            <a:r>
              <a:rPr lang="it-IT" sz="1400" dirty="0"/>
              <a:t> si spiri</a:t>
            </a:r>
            <a:r>
              <a:rPr lang="it-IT" sz="1400" dirty="0" smtClean="0"/>
              <a:t>”.</a:t>
            </a:r>
            <a:endParaRPr lang="it-IT" sz="1400" dirty="0"/>
          </a:p>
          <a:p>
            <a:endParaRPr lang="it-IT" altLang="it-IT" dirty="0" smtClean="0"/>
          </a:p>
        </p:txBody>
      </p:sp>
      <p:sp>
        <p:nvSpPr>
          <p:cNvPr id="4" name="Rectangle 2"/>
          <p:cNvSpPr txBox="1">
            <a:spLocks noChangeArrowheads="1"/>
          </p:cNvSpPr>
          <p:nvPr/>
        </p:nvSpPr>
        <p:spPr>
          <a:xfrm>
            <a:off x="0" y="404813"/>
            <a:ext cx="9144000" cy="431800"/>
          </a:xfrm>
          <a:prstGeom prst="rect">
            <a:avLst/>
          </a:prstGeom>
        </p:spPr>
        <p:txBody>
          <a:bodyPr vert="horz" lIns="91440" tIns="45720" rIns="91440" bIns="45720" rtlCol="0" anchor="ctr">
            <a:noAutofit/>
          </a:bodyPr>
          <a:lstStyle>
            <a:lvl1pPr algn="l" rtl="0" fontAlgn="base">
              <a:lnSpc>
                <a:spcPct val="90000"/>
              </a:lnSpc>
              <a:spcBef>
                <a:spcPct val="0"/>
              </a:spcBef>
              <a:spcAft>
                <a:spcPct val="0"/>
              </a:spcAft>
              <a:defRPr sz="4200" kern="1200" cap="all">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vl2pPr algn="l" rtl="0" fontAlgn="base">
              <a:lnSpc>
                <a:spcPct val="90000"/>
              </a:lnSpc>
              <a:spcBef>
                <a:spcPct val="0"/>
              </a:spcBef>
              <a:spcAft>
                <a:spcPct val="0"/>
              </a:spcAft>
              <a:defRPr sz="4200">
                <a:solidFill>
                  <a:schemeClr val="tx1"/>
                </a:solidFill>
                <a:latin typeface="Calibri Light" panose="020F0302020204030204" pitchFamily="34" charset="0"/>
              </a:defRPr>
            </a:lvl2pPr>
            <a:lvl3pPr algn="l" rtl="0" fontAlgn="base">
              <a:lnSpc>
                <a:spcPct val="90000"/>
              </a:lnSpc>
              <a:spcBef>
                <a:spcPct val="0"/>
              </a:spcBef>
              <a:spcAft>
                <a:spcPct val="0"/>
              </a:spcAft>
              <a:defRPr sz="4200">
                <a:solidFill>
                  <a:schemeClr val="tx1"/>
                </a:solidFill>
                <a:latin typeface="Calibri Light" panose="020F0302020204030204" pitchFamily="34" charset="0"/>
              </a:defRPr>
            </a:lvl3pPr>
            <a:lvl4pPr algn="l" rtl="0" fontAlgn="base">
              <a:lnSpc>
                <a:spcPct val="90000"/>
              </a:lnSpc>
              <a:spcBef>
                <a:spcPct val="0"/>
              </a:spcBef>
              <a:spcAft>
                <a:spcPct val="0"/>
              </a:spcAft>
              <a:defRPr sz="4200">
                <a:solidFill>
                  <a:schemeClr val="tx1"/>
                </a:solidFill>
                <a:latin typeface="Calibri Light" panose="020F0302020204030204" pitchFamily="34" charset="0"/>
              </a:defRPr>
            </a:lvl4pPr>
            <a:lvl5pPr algn="l" rtl="0" fontAlgn="base">
              <a:lnSpc>
                <a:spcPct val="90000"/>
              </a:lnSpc>
              <a:spcBef>
                <a:spcPct val="0"/>
              </a:spcBef>
              <a:spcAft>
                <a:spcPct val="0"/>
              </a:spcAft>
              <a:defRPr sz="42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2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2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2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200">
                <a:solidFill>
                  <a:schemeClr val="tx1"/>
                </a:solidFill>
                <a:latin typeface="Calibri Light" panose="020F0302020204030204" pitchFamily="34" charset="0"/>
              </a:defRPr>
            </a:lvl9pPr>
          </a:lstStyle>
          <a:p>
            <a:pPr algn="ctr" eaLnBrk="1" fontAlgn="auto" hangingPunct="1">
              <a:spcAft>
                <a:spcPts val="0"/>
              </a:spcAft>
              <a:defRPr/>
            </a:pPr>
            <a:r>
              <a:rPr lang="it-IT" altLang="it-IT" sz="3000" b="1" smtClean="0">
                <a:solidFill>
                  <a:srgbClr val="FF0000"/>
                </a:solidFill>
              </a:rPr>
              <a:t>Santa lucia nella commedia dantesca</a:t>
            </a:r>
            <a:endParaRPr lang="it-IT" altLang="it-IT" sz="3000" b="1" dirty="0">
              <a:solidFill>
                <a:srgbClr val="FF0000"/>
              </a:solidFill>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box(in)">
                                      <p:cBhvr>
                                        <p:cTn id="7" dur="2000"/>
                                        <p:tgtEl>
                                          <p:spTgt spid="14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0" y="404813"/>
            <a:ext cx="9144000" cy="431800"/>
          </a:xfrm>
        </p:spPr>
        <p:txBody>
          <a:bodyPr>
            <a:noAutofit/>
          </a:bodyPr>
          <a:lstStyle/>
          <a:p>
            <a:pPr algn="ctr" fontAlgn="auto">
              <a:spcAft>
                <a:spcPts val="0"/>
              </a:spcAft>
              <a:defRPr/>
            </a:pPr>
            <a:r>
              <a:rPr lang="it-IT" altLang="it-IT" sz="3000" b="1" dirty="0" smtClean="0">
                <a:solidFill>
                  <a:srgbClr val="FF0000"/>
                </a:solidFill>
              </a:rPr>
              <a:t>Santa lucia nella commedia dantesca</a:t>
            </a:r>
            <a:endParaRPr lang="it-IT" altLang="it-IT" sz="3000" b="1" dirty="0">
              <a:solidFill>
                <a:srgbClr val="FF0000"/>
              </a:solidFill>
            </a:endParaRPr>
          </a:p>
        </p:txBody>
      </p:sp>
      <p:sp>
        <p:nvSpPr>
          <p:cNvPr id="2055" name="WordArt 7"/>
          <p:cNvSpPr>
            <a:spLocks noChangeArrowheads="1" noChangeShapeType="1" noTextEdit="1"/>
          </p:cNvSpPr>
          <p:nvPr/>
        </p:nvSpPr>
        <p:spPr bwMode="auto">
          <a:xfrm>
            <a:off x="1763688" y="1124744"/>
            <a:ext cx="4248472" cy="28803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it-IT" sz="1400" kern="10" dirty="0" smtClean="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Santa Lucia nei tre regni divini</a:t>
            </a:r>
            <a:endParaRPr lang="it-IT" sz="1400" kern="10" dirty="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
        <p:nvSpPr>
          <p:cNvPr id="2056" name="Rectangle 8"/>
          <p:cNvSpPr>
            <a:spLocks noChangeArrowheads="1"/>
          </p:cNvSpPr>
          <p:nvPr/>
        </p:nvSpPr>
        <p:spPr bwMode="auto">
          <a:xfrm>
            <a:off x="251520" y="1766719"/>
            <a:ext cx="8640960" cy="4647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just"/>
            <a:r>
              <a:rPr lang="it-IT" sz="1400" dirty="0"/>
              <a:t>All’interno di questo quadro si pone dunque la figura di Santa Lucia, il cui nome (“Lucia da lux”, come dice Iacopo da </a:t>
            </a:r>
            <a:r>
              <a:rPr lang="it-IT" sz="1400" dirty="0" err="1"/>
              <a:t>Varagine</a:t>
            </a:r>
            <a:r>
              <a:rPr lang="it-IT" sz="1400" dirty="0"/>
              <a:t> nella </a:t>
            </a:r>
            <a:r>
              <a:rPr lang="it-IT" sz="1400" i="1" dirty="0"/>
              <a:t>Legenda aurea</a:t>
            </a:r>
            <a:r>
              <a:rPr lang="it-IT" sz="1400" dirty="0"/>
              <a:t>) fa riferimento proprio alla luce che deve illuminare Dante caduto nella “selva oscura”. Ed è significativo che ella appaia in tutti e tre i regni divini</a:t>
            </a:r>
            <a:r>
              <a:rPr lang="it-IT" sz="1400" dirty="0" smtClean="0"/>
              <a:t>. Peraltro Lucia è praticamente l’unico personaggio presente in tutti e tre i regni ultraterreni.</a:t>
            </a:r>
          </a:p>
          <a:p>
            <a:pPr algn="just"/>
            <a:endParaRPr lang="it-IT" sz="1400" dirty="0" smtClean="0"/>
          </a:p>
          <a:p>
            <a:pPr algn="just"/>
            <a:r>
              <a:rPr lang="it-IT" sz="1600" b="1" dirty="0" smtClean="0">
                <a:solidFill>
                  <a:srgbClr val="FF0000"/>
                </a:solidFill>
              </a:rPr>
              <a:t>Inferno</a:t>
            </a:r>
          </a:p>
          <a:p>
            <a:pPr algn="just"/>
            <a:r>
              <a:rPr lang="it-IT" sz="1400" dirty="0"/>
              <a:t>Compare per la prima volta in Inf., II, 97 ss., quando Beatrice racconta a Virgilio che Maria Vergine aveva chiamato la santa per raccomandarle il destino di Dante, ostacolato dalle tre fiere nella selva oscura. Lucia è definita nemica della crudeltà: </a:t>
            </a:r>
            <a:r>
              <a:rPr lang="it-IT" sz="1400" b="1" i="1" dirty="0"/>
              <a:t>«Questa chiese Lucia in suo </a:t>
            </a:r>
            <a:r>
              <a:rPr lang="it-IT" sz="1400" b="1" i="1" dirty="0" err="1"/>
              <a:t>dimando</a:t>
            </a:r>
            <a:r>
              <a:rPr lang="it-IT" sz="1400" b="1" i="1" dirty="0"/>
              <a:t> / e disse: “Or ha bisogno il tuo fedele / di te, e io a te lo raccomando. / Lucia, nimica di ciascun crudele, / si mosse, e venne al loco dov'i' era, / che mi sedea con l'antica Rachele. Disse: “Beatrice, loda di Dio vera, / ché non soccorri quei che t’amò tanto, / ch’uscì per te de la volgare schiera? / Non odi tu pietà del suo pianto? / Non vedi tu la morte che 'l combatte / su la fiumana ove 'l mar non ha vanto?”»</a:t>
            </a:r>
            <a:r>
              <a:rPr lang="it-IT" sz="1400" i="1" dirty="0"/>
              <a:t> </a:t>
            </a:r>
            <a:r>
              <a:rPr lang="it-IT" sz="1400" dirty="0"/>
              <a:t>(</a:t>
            </a:r>
            <a:r>
              <a:rPr lang="it-IT" sz="1400" i="1" dirty="0"/>
              <a:t>Inf.</a:t>
            </a:r>
            <a:r>
              <a:rPr lang="it-IT" sz="1400" dirty="0"/>
              <a:t> II, 97-105) </a:t>
            </a:r>
            <a:endParaRPr lang="it-IT" sz="1400" dirty="0" smtClean="0"/>
          </a:p>
          <a:p>
            <a:pPr algn="just"/>
            <a:r>
              <a:rPr lang="it-IT" sz="1400" dirty="0" smtClean="0"/>
              <a:t>Maria </a:t>
            </a:r>
            <a:r>
              <a:rPr lang="it-IT" sz="1400" dirty="0"/>
              <a:t>dichiara che Dante è un suo fedele, probabilmente proprio in quanto </a:t>
            </a:r>
            <a:r>
              <a:rPr lang="it-IT" sz="1400" dirty="0" smtClean="0"/>
              <a:t>Lucia </a:t>
            </a:r>
            <a:r>
              <a:rPr lang="it-IT" sz="1400" dirty="0"/>
              <a:t>è considerata la protettrice della vista. Lucia a sua volta incarica Beatrice di intervenire presso Dante, per cui la beata si reca nel Limbo da Virgilio. Secondo alcuni commentatori Lucia è allegoria della grazia illuminante; secondo altri le tre donne rappresentano rispettivamente la carità (Maria), la speranza (Lucia) e la fede (Beatrice</a:t>
            </a:r>
            <a:r>
              <a:rPr lang="it-IT" sz="1400" dirty="0" smtClean="0"/>
              <a:t>).</a:t>
            </a:r>
            <a:endParaRPr lang="it-IT" sz="1400" dirty="0"/>
          </a:p>
        </p:txBody>
      </p:sp>
    </p:spTree>
    <p:extLst>
      <p:ext uri="{BB962C8B-B14F-4D97-AF65-F5344CB8AC3E}">
        <p14:creationId xmlns:p14="http://schemas.microsoft.com/office/powerpoint/2010/main" val="66958698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056"/>
                                        </p:tgtEl>
                                        <p:attrNameLst>
                                          <p:attrName>style.visibility</p:attrName>
                                        </p:attrNameLst>
                                      </p:cBhvr>
                                      <p:to>
                                        <p:strVal val="visible"/>
                                      </p:to>
                                    </p:set>
                                    <p:animEffect transition="in" filter="fade">
                                      <p:cBhvr>
                                        <p:cTn id="7" dur="1000"/>
                                        <p:tgtEl>
                                          <p:spTgt spid="2056"/>
                                        </p:tgtEl>
                                      </p:cBhvr>
                                    </p:animEffect>
                                    <p:anim calcmode="lin" valueType="num">
                                      <p:cBhvr>
                                        <p:cTn id="8" dur="1000" fill="hold"/>
                                        <p:tgtEl>
                                          <p:spTgt spid="2056"/>
                                        </p:tgtEl>
                                        <p:attrNameLst>
                                          <p:attrName>ppt_x</p:attrName>
                                        </p:attrNameLst>
                                      </p:cBhvr>
                                      <p:tavLst>
                                        <p:tav tm="0">
                                          <p:val>
                                            <p:strVal val="#ppt_x"/>
                                          </p:val>
                                        </p:tav>
                                        <p:tav tm="100000">
                                          <p:val>
                                            <p:strVal val="#ppt_x"/>
                                          </p:val>
                                        </p:tav>
                                      </p:tavLst>
                                    </p:anim>
                                    <p:anim calcmode="lin" valueType="num">
                                      <p:cBhvr>
                                        <p:cTn id="9" dur="900" decel="100000" fill="hold"/>
                                        <p:tgtEl>
                                          <p:spTgt spid="205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5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santa_lucia_ravenna"/>
          <p:cNvPicPr/>
          <p:nvPr/>
        </p:nvPicPr>
        <p:blipFill>
          <a:blip r:embed="rId2">
            <a:extLst>
              <a:ext uri="{28A0092B-C50C-407E-A947-70E740481C1C}">
                <a14:useLocalDpi xmlns:a14="http://schemas.microsoft.com/office/drawing/2010/main" val="0"/>
              </a:ext>
            </a:extLst>
          </a:blip>
          <a:srcRect/>
          <a:stretch>
            <a:fillRect/>
          </a:stretch>
        </p:blipFill>
        <p:spPr bwMode="auto">
          <a:xfrm>
            <a:off x="899592" y="548680"/>
            <a:ext cx="7272808" cy="5400600"/>
          </a:xfrm>
          <a:prstGeom prst="rect">
            <a:avLst/>
          </a:prstGeom>
          <a:noFill/>
          <a:ln>
            <a:noFill/>
          </a:ln>
        </p:spPr>
      </p:pic>
      <p:sp>
        <p:nvSpPr>
          <p:cNvPr id="3" name="Rettangolo 2"/>
          <p:cNvSpPr/>
          <p:nvPr/>
        </p:nvSpPr>
        <p:spPr>
          <a:xfrm>
            <a:off x="0" y="6093296"/>
            <a:ext cx="9144000" cy="369332"/>
          </a:xfrm>
          <a:prstGeom prst="rect">
            <a:avLst/>
          </a:prstGeom>
        </p:spPr>
        <p:txBody>
          <a:bodyPr wrap="square">
            <a:spAutoFit/>
          </a:bodyPr>
          <a:lstStyle/>
          <a:p>
            <a:pPr algn="ctr">
              <a:spcAft>
                <a:spcPts val="1000"/>
              </a:spcAft>
            </a:pPr>
            <a:r>
              <a:rPr lang="it-IT" i="1" dirty="0" smtClean="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Figura 1. </a:t>
            </a:r>
            <a:r>
              <a:rPr lang="it-IT" i="0" dirty="0" smtClean="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Ravenna, Sant’Apollinare Nuovo: </a:t>
            </a:r>
            <a:r>
              <a:rPr lang="it-IT" i="1" dirty="0" smtClean="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Santa Lucia in un corteo di santi e sante</a:t>
            </a:r>
            <a:r>
              <a:rPr lang="it-IT" i="0" dirty="0" smtClean="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a:t>
            </a:r>
            <a:endParaRPr lang="it-IT" sz="12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2714811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2" presetClass="entr" presetSubtype="8" fill="hold" grpId="0" nodeType="withEffect">
                                  <p:stCondLst>
                                    <p:cond delay="50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500" fill="hold"/>
                                        <p:tgtEl>
                                          <p:spTgt spid="3"/>
                                        </p:tgtEl>
                                        <p:attrNameLst>
                                          <p:attrName>ppt_x</p:attrName>
                                        </p:attrNameLst>
                                      </p:cBhvr>
                                      <p:tavLst>
                                        <p:tav tm="0">
                                          <p:val>
                                            <p:strVal val="0-#ppt_w/2"/>
                                          </p:val>
                                        </p:tav>
                                        <p:tav tm="100000">
                                          <p:val>
                                            <p:strVal val="#ppt_x"/>
                                          </p:val>
                                        </p:tav>
                                      </p:tavLst>
                                    </p:anim>
                                    <p:anim calcmode="lin" valueType="num">
                                      <p:cBhvr additive="base">
                                        <p:cTn id="11"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0" y="404813"/>
            <a:ext cx="9144000" cy="431800"/>
          </a:xfrm>
        </p:spPr>
        <p:txBody>
          <a:bodyPr>
            <a:noAutofit/>
          </a:bodyPr>
          <a:lstStyle/>
          <a:p>
            <a:pPr algn="ctr" fontAlgn="auto">
              <a:spcAft>
                <a:spcPts val="0"/>
              </a:spcAft>
              <a:defRPr/>
            </a:pPr>
            <a:r>
              <a:rPr lang="it-IT" altLang="it-IT" sz="3000" b="1" dirty="0" smtClean="0">
                <a:solidFill>
                  <a:srgbClr val="FF0000"/>
                </a:solidFill>
              </a:rPr>
              <a:t>Santa lucia nella commedia dantesca</a:t>
            </a:r>
            <a:endParaRPr lang="it-IT" altLang="it-IT" sz="3000" b="1" dirty="0">
              <a:solidFill>
                <a:srgbClr val="FF0000"/>
              </a:solidFill>
            </a:endParaRPr>
          </a:p>
        </p:txBody>
      </p:sp>
      <p:sp>
        <p:nvSpPr>
          <p:cNvPr id="2055" name="WordArt 7"/>
          <p:cNvSpPr>
            <a:spLocks noChangeArrowheads="1" noChangeShapeType="1" noTextEdit="1"/>
          </p:cNvSpPr>
          <p:nvPr/>
        </p:nvSpPr>
        <p:spPr bwMode="auto">
          <a:xfrm>
            <a:off x="1763688" y="1124744"/>
            <a:ext cx="4248472" cy="28803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it-IT" sz="1400" kern="10" dirty="0" smtClean="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Santa Lucia nei tre regni divini</a:t>
            </a:r>
            <a:endParaRPr lang="it-IT" sz="1400" kern="10" dirty="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
        <p:nvSpPr>
          <p:cNvPr id="2056" name="Rectangle 8"/>
          <p:cNvSpPr>
            <a:spLocks noChangeArrowheads="1"/>
          </p:cNvSpPr>
          <p:nvPr/>
        </p:nvSpPr>
        <p:spPr bwMode="auto">
          <a:xfrm>
            <a:off x="251520" y="1988840"/>
            <a:ext cx="8640960"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just"/>
            <a:r>
              <a:rPr lang="it-IT" sz="1600" b="1" dirty="0" smtClean="0">
                <a:solidFill>
                  <a:srgbClr val="FF0000"/>
                </a:solidFill>
              </a:rPr>
              <a:t>Purgatorio</a:t>
            </a:r>
          </a:p>
          <a:p>
            <a:pPr algn="just"/>
            <a:r>
              <a:rPr lang="it-IT" sz="1600" dirty="0"/>
              <a:t>In Purg., IX, 52-63 Lucia durante il sonno trasporta Dante dalla valletta dei principi negligenti fino alla porta del Purgatorio. Racconta Virgilio a Dante: </a:t>
            </a:r>
            <a:r>
              <a:rPr lang="it-IT" sz="1600" b="1" i="1" dirty="0"/>
              <a:t>«Dianzi, ne l'alba che procede al giorno, / quando l'anima tua dentro </a:t>
            </a:r>
            <a:r>
              <a:rPr lang="it-IT" sz="1600" b="1" i="1" dirty="0" err="1"/>
              <a:t>dormia</a:t>
            </a:r>
            <a:r>
              <a:rPr lang="it-IT" sz="1600" b="1" i="1" dirty="0"/>
              <a:t>, / sovra li fiori ond'è là giù </a:t>
            </a:r>
            <a:r>
              <a:rPr lang="it-IT" sz="1600" b="1" i="1" dirty="0" err="1"/>
              <a:t>addorno</a:t>
            </a:r>
            <a:r>
              <a:rPr lang="it-IT" sz="1600" b="1" i="1" dirty="0"/>
              <a:t> / venne una donna, e disse: "I' son Lucia; / lasciatemi pigliar costui che dorme; / sì l'agevolerò per la sua via" […] qui ti posò/ e pria mi </a:t>
            </a:r>
            <a:r>
              <a:rPr lang="it-IT" sz="1600" b="1" i="1" dirty="0" err="1"/>
              <a:t>dimostraro</a:t>
            </a:r>
            <a:r>
              <a:rPr lang="it-IT" sz="1600" b="1" i="1" dirty="0"/>
              <a:t>/ gli occhi suoi belli quell’entrata aperta; poi ella e ‘l sonno ad una se n’</a:t>
            </a:r>
            <a:r>
              <a:rPr lang="it-IT" sz="1600" b="1" i="1" dirty="0" err="1"/>
              <a:t>andaro</a:t>
            </a:r>
            <a:r>
              <a:rPr lang="it-IT" sz="1600" b="1" i="1" dirty="0"/>
              <a:t>».</a:t>
            </a:r>
            <a:endParaRPr lang="it-IT" sz="1600" dirty="0"/>
          </a:p>
          <a:p>
            <a:pPr algn="just"/>
            <a:r>
              <a:rPr lang="it-IT" sz="1600" dirty="0"/>
              <a:t>Poco prima di addormentarsi Dante aveva visto un’aquila calare dal cielo e aveva pensato a Ganimede rapito dall’aquila di Giove: un prodigio, che anticipa il fatto prodigioso che di lì a poco riguarderà lo stesso Dante. Nel sonno in cui poi cade, egli rivive questo movimento, senza rendersi conto di quel che succede, finché destatosi viene informato dell’accaduto dalla sua guida, Virgilio. Il parallelo tra Lucia e Ganimede poggia proprio sulla figura dell’aquila, che </a:t>
            </a:r>
            <a:r>
              <a:rPr lang="it-IT" sz="1600" dirty="0" smtClean="0"/>
              <a:t>già nel </a:t>
            </a:r>
            <a:r>
              <a:rPr lang="it-IT" sz="1600" dirty="0"/>
              <a:t>sesto canto del Paradiso </a:t>
            </a:r>
            <a:r>
              <a:rPr lang="it-IT" sz="1600" dirty="0" smtClean="0"/>
              <a:t>è </a:t>
            </a:r>
            <a:r>
              <a:rPr lang="it-IT" sz="1600" dirty="0"/>
              <a:t>simbolo di perfetta giustizia, punto di contatto tra la tematica religiosa e quella politica (l’aquila in quel caso, peraltro, è formata dalle anime che sono </a:t>
            </a:r>
            <a:r>
              <a:rPr lang="it-IT" sz="1600" dirty="0" smtClean="0"/>
              <a:t>luci: un ulteriore rinvio a santa Lucia!).</a:t>
            </a:r>
            <a:endParaRPr lang="it-IT" sz="1600" dirty="0"/>
          </a:p>
        </p:txBody>
      </p:sp>
    </p:spTree>
    <p:extLst>
      <p:ext uri="{BB962C8B-B14F-4D97-AF65-F5344CB8AC3E}">
        <p14:creationId xmlns:p14="http://schemas.microsoft.com/office/powerpoint/2010/main" val="99784959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056"/>
                                        </p:tgtEl>
                                        <p:attrNameLst>
                                          <p:attrName>style.visibility</p:attrName>
                                        </p:attrNameLst>
                                      </p:cBhvr>
                                      <p:to>
                                        <p:strVal val="visible"/>
                                      </p:to>
                                    </p:set>
                                    <p:animEffect transition="in" filter="fade">
                                      <p:cBhvr>
                                        <p:cTn id="7" dur="1000"/>
                                        <p:tgtEl>
                                          <p:spTgt spid="2056"/>
                                        </p:tgtEl>
                                      </p:cBhvr>
                                    </p:animEffect>
                                    <p:anim calcmode="lin" valueType="num">
                                      <p:cBhvr>
                                        <p:cTn id="8" dur="1000" fill="hold"/>
                                        <p:tgtEl>
                                          <p:spTgt spid="2056"/>
                                        </p:tgtEl>
                                        <p:attrNameLst>
                                          <p:attrName>ppt_x</p:attrName>
                                        </p:attrNameLst>
                                      </p:cBhvr>
                                      <p:tavLst>
                                        <p:tav tm="0">
                                          <p:val>
                                            <p:strVal val="#ppt_x"/>
                                          </p:val>
                                        </p:tav>
                                        <p:tav tm="100000">
                                          <p:val>
                                            <p:strVal val="#ppt_x"/>
                                          </p:val>
                                        </p:tav>
                                      </p:tavLst>
                                    </p:anim>
                                    <p:anim calcmode="lin" valueType="num">
                                      <p:cBhvr>
                                        <p:cTn id="9" dur="900" decel="100000" fill="hold"/>
                                        <p:tgtEl>
                                          <p:spTgt spid="205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5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p:nvPr/>
        </p:nvPicPr>
        <p:blipFill rotWithShape="1">
          <a:blip r:embed="rId2"/>
          <a:srcRect l="59366" t="25882" r="2932" b="24706"/>
          <a:stretch/>
        </p:blipFill>
        <p:spPr bwMode="auto">
          <a:xfrm>
            <a:off x="971600" y="188640"/>
            <a:ext cx="7128791" cy="5904656"/>
          </a:xfrm>
          <a:prstGeom prst="rect">
            <a:avLst/>
          </a:prstGeom>
          <a:ln>
            <a:noFill/>
          </a:ln>
          <a:extLst>
            <a:ext uri="{53640926-AAD7-44D8-BBD7-CCE9431645EC}">
              <a14:shadowObscured xmlns:a14="http://schemas.microsoft.com/office/drawing/2010/main"/>
            </a:ext>
          </a:extLst>
        </p:spPr>
      </p:pic>
      <p:sp>
        <p:nvSpPr>
          <p:cNvPr id="3" name="Rettangolo 2"/>
          <p:cNvSpPr/>
          <p:nvPr/>
        </p:nvSpPr>
        <p:spPr>
          <a:xfrm>
            <a:off x="0" y="6112971"/>
            <a:ext cx="9144000" cy="793935"/>
          </a:xfrm>
          <a:prstGeom prst="rect">
            <a:avLst/>
          </a:prstGeom>
        </p:spPr>
        <p:txBody>
          <a:bodyPr wrap="square">
            <a:spAutoFit/>
          </a:bodyPr>
          <a:lstStyle/>
          <a:p>
            <a:pPr algn="ctr">
              <a:spcAft>
                <a:spcPts val="1000"/>
              </a:spcAft>
            </a:pPr>
            <a:r>
              <a:rPr lang="it-IT" i="1" dirty="0" smtClean="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Figura 2</a:t>
            </a:r>
            <a:r>
              <a:rPr lang="it-IT" i="0" dirty="0" smtClean="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 William Blake, </a:t>
            </a:r>
            <a:r>
              <a:rPr lang="it-IT" i="1" dirty="0" smtClean="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Santa Lucia porta Dante all'ingresso del Purgatorio</a:t>
            </a:r>
            <a:endParaRPr lang="it-IT" sz="1200" i="1" dirty="0" smtClean="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it-IT" b="1" dirty="0" smtClean="0">
                <a:effectLst/>
                <a:latin typeface="Arial" panose="020B0604020202020204" pitchFamily="34" charset="0"/>
                <a:ea typeface="Calibri" panose="020F0502020204030204" pitchFamily="34" charset="0"/>
                <a:cs typeface="Times New Roman" panose="02020603050405020304" pitchFamily="18" charset="0"/>
              </a:rPr>
              <a:t> </a:t>
            </a:r>
            <a:endParaRPr lang="it-IT"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552141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2" presetClass="entr" presetSubtype="8" fill="hold" grpId="0" nodeType="withEffect">
                                  <p:stCondLst>
                                    <p:cond delay="50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500" fill="hold"/>
                                        <p:tgtEl>
                                          <p:spTgt spid="3"/>
                                        </p:tgtEl>
                                        <p:attrNameLst>
                                          <p:attrName>ppt_x</p:attrName>
                                        </p:attrNameLst>
                                      </p:cBhvr>
                                      <p:tavLst>
                                        <p:tav tm="0">
                                          <p:val>
                                            <p:strVal val="0-#ppt_w/2"/>
                                          </p:val>
                                        </p:tav>
                                        <p:tav tm="100000">
                                          <p:val>
                                            <p:strVal val="#ppt_x"/>
                                          </p:val>
                                        </p:tav>
                                      </p:tavLst>
                                    </p:anim>
                                    <p:anim calcmode="lin" valueType="num">
                                      <p:cBhvr additive="base">
                                        <p:cTn id="11"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0" y="404813"/>
            <a:ext cx="9144000" cy="431800"/>
          </a:xfrm>
        </p:spPr>
        <p:txBody>
          <a:bodyPr>
            <a:noAutofit/>
          </a:bodyPr>
          <a:lstStyle/>
          <a:p>
            <a:pPr algn="ctr" fontAlgn="auto">
              <a:spcAft>
                <a:spcPts val="0"/>
              </a:spcAft>
              <a:defRPr/>
            </a:pPr>
            <a:r>
              <a:rPr lang="it-IT" altLang="it-IT" sz="3000" b="1" dirty="0" smtClean="0">
                <a:solidFill>
                  <a:srgbClr val="FF0000"/>
                </a:solidFill>
              </a:rPr>
              <a:t>Santa lucia nella commedia dantesca</a:t>
            </a:r>
            <a:endParaRPr lang="it-IT" altLang="it-IT" sz="3000" b="1" dirty="0">
              <a:solidFill>
                <a:srgbClr val="FF0000"/>
              </a:solidFill>
            </a:endParaRPr>
          </a:p>
        </p:txBody>
      </p:sp>
      <p:sp>
        <p:nvSpPr>
          <p:cNvPr id="2055" name="WordArt 7"/>
          <p:cNvSpPr>
            <a:spLocks noChangeArrowheads="1" noChangeShapeType="1" noTextEdit="1"/>
          </p:cNvSpPr>
          <p:nvPr/>
        </p:nvSpPr>
        <p:spPr bwMode="auto">
          <a:xfrm>
            <a:off x="1763688" y="1124744"/>
            <a:ext cx="4248472" cy="28803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it-IT" sz="1400" kern="10" dirty="0" smtClean="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Santa Lucia nei tre regni divini</a:t>
            </a:r>
            <a:endParaRPr lang="it-IT" sz="1400" kern="10" dirty="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
        <p:nvSpPr>
          <p:cNvPr id="2056" name="Rectangle 8"/>
          <p:cNvSpPr>
            <a:spLocks noChangeArrowheads="1"/>
          </p:cNvSpPr>
          <p:nvPr/>
        </p:nvSpPr>
        <p:spPr bwMode="auto">
          <a:xfrm>
            <a:off x="611560" y="1700907"/>
            <a:ext cx="792088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just"/>
            <a:r>
              <a:rPr lang="it-IT" sz="1600" b="1" dirty="0" smtClean="0">
                <a:solidFill>
                  <a:srgbClr val="FF0000"/>
                </a:solidFill>
              </a:rPr>
              <a:t>Paradiso</a:t>
            </a:r>
          </a:p>
          <a:p>
            <a:pPr algn="just"/>
            <a:r>
              <a:rPr lang="it-IT" sz="1600" dirty="0"/>
              <a:t>Infine in </a:t>
            </a:r>
            <a:r>
              <a:rPr lang="it-IT" sz="1600" i="1" dirty="0"/>
              <a:t>Par</a:t>
            </a:r>
            <a:r>
              <a:rPr lang="it-IT" sz="1600" dirty="0"/>
              <a:t>., XXXII, 133-138 san Bernardo mostra a Dante Lucia che siede nella candida rosa dei beati: </a:t>
            </a:r>
            <a:r>
              <a:rPr lang="it-IT" sz="1600" b="1" i="1" dirty="0"/>
              <a:t>«Di contr' a Pietro vedi sedere Anna, / tanto contenta di mirar sua figlia, / che non move occhio per cantare osanna; / e contro al maggior padre di famiglia / siede Lucia, che mosse la tua donna / quando chinavi, a rovinar, le ciglia»</a:t>
            </a:r>
            <a:r>
              <a:rPr lang="it-IT" sz="1600" dirty="0"/>
              <a:t>. </a:t>
            </a:r>
            <a:endParaRPr lang="it-IT" sz="1600" dirty="0" smtClean="0"/>
          </a:p>
          <a:p>
            <a:pPr algn="just"/>
            <a:r>
              <a:rPr lang="it-IT" sz="1600" dirty="0" smtClean="0"/>
              <a:t>Lucia </a:t>
            </a:r>
            <a:r>
              <a:rPr lang="it-IT" sz="1600" dirty="0"/>
              <a:t>sta di fronte ad Adamo: </a:t>
            </a:r>
            <a:r>
              <a:rPr lang="it-IT" sz="1600" dirty="0" smtClean="0"/>
              <a:t>come a dire che, se </a:t>
            </a:r>
            <a:r>
              <a:rPr lang="it-IT" sz="1600" dirty="0"/>
              <a:t>il primo uomo aveva “inaugurato” la stagione del peccato, la vergine siracusana rappresenta </a:t>
            </a:r>
            <a:r>
              <a:rPr lang="it-IT" sz="1600" dirty="0" smtClean="0"/>
              <a:t>al contrario il </a:t>
            </a:r>
            <a:r>
              <a:rPr lang="it-IT" sz="1600" dirty="0"/>
              <a:t>superamento </a:t>
            </a:r>
            <a:r>
              <a:rPr lang="it-IT" sz="1600" dirty="0" smtClean="0"/>
              <a:t>definitivo dell'esperienza </a:t>
            </a:r>
            <a:r>
              <a:rPr lang="it-IT" sz="1600" dirty="0"/>
              <a:t>terrena del peccato e </a:t>
            </a:r>
            <a:r>
              <a:rPr lang="it-IT" sz="1600" dirty="0" smtClean="0"/>
              <a:t>può quindi proporsi come </a:t>
            </a:r>
            <a:r>
              <a:rPr lang="it-IT" sz="1600" dirty="0"/>
              <a:t>guida illuminante sul provvidenziale cammino ascetico dell'esperienza oltremondana di Dante. </a:t>
            </a:r>
            <a:endParaRPr lang="it-IT" sz="1600" dirty="0" smtClean="0"/>
          </a:p>
          <a:p>
            <a:pPr algn="just"/>
            <a:r>
              <a:rPr lang="it-IT" sz="1600" dirty="0" smtClean="0"/>
              <a:t>Lucia </a:t>
            </a:r>
            <a:r>
              <a:rPr lang="it-IT" sz="1600" dirty="0"/>
              <a:t>è colei che mosse Beatrice quando Dante “abbassava lo sguardo”, cioè stava per arrendersi perdendo la speranza di salvarsi, respinto nella selva dalle tre fiere</a:t>
            </a:r>
            <a:r>
              <a:rPr lang="it-IT" sz="1600" dirty="0" smtClean="0"/>
              <a:t>. Lucia aiuta Dante a raggiungere la porta del Purgatorio, dove avviene il rito che permette al poeta di iniziare il suo cammino di </a:t>
            </a:r>
            <a:r>
              <a:rPr lang="it-IT" sz="1600" dirty="0"/>
              <a:t>perfezione. Infine le tre donne (Maria, Lucia e Beatrice) guardano Dante dalla rosa mistica e lo invitano a guardare Dio: «e drizzeremo li occhi al primo amore</a:t>
            </a:r>
            <a:r>
              <a:rPr lang="it-IT" sz="1600" dirty="0" smtClean="0"/>
              <a:t>, / sì </a:t>
            </a:r>
            <a:r>
              <a:rPr lang="it-IT" sz="1600" dirty="0"/>
              <a:t>che, guardando verso lui, </a:t>
            </a:r>
            <a:r>
              <a:rPr lang="it-IT" sz="1600" dirty="0" err="1" smtClean="0"/>
              <a:t>penètri</a:t>
            </a:r>
            <a:r>
              <a:rPr lang="it-IT" sz="1600" dirty="0" smtClean="0"/>
              <a:t> / </a:t>
            </a:r>
            <a:r>
              <a:rPr lang="it-IT" sz="1600" dirty="0"/>
              <a:t/>
            </a:r>
            <a:br>
              <a:rPr lang="it-IT" sz="1600" dirty="0"/>
            </a:br>
            <a:r>
              <a:rPr lang="it-IT" sz="1600" dirty="0"/>
              <a:t>quant' è </a:t>
            </a:r>
            <a:r>
              <a:rPr lang="it-IT" sz="1600" dirty="0" err="1"/>
              <a:t>possibil</a:t>
            </a:r>
            <a:r>
              <a:rPr lang="it-IT" sz="1600" dirty="0"/>
              <a:t> per lo suo </a:t>
            </a:r>
            <a:r>
              <a:rPr lang="it-IT" sz="1600" dirty="0" smtClean="0"/>
              <a:t>fulgore» (Par. XXXII, 142-144).</a:t>
            </a:r>
            <a:endParaRPr lang="it-IT" sz="1600" dirty="0"/>
          </a:p>
        </p:txBody>
      </p:sp>
    </p:spTree>
    <p:extLst>
      <p:ext uri="{BB962C8B-B14F-4D97-AF65-F5344CB8AC3E}">
        <p14:creationId xmlns:p14="http://schemas.microsoft.com/office/powerpoint/2010/main" val="234905357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056"/>
                                        </p:tgtEl>
                                        <p:attrNameLst>
                                          <p:attrName>style.visibility</p:attrName>
                                        </p:attrNameLst>
                                      </p:cBhvr>
                                      <p:to>
                                        <p:strVal val="visible"/>
                                      </p:to>
                                    </p:set>
                                    <p:animEffect transition="in" filter="fade">
                                      <p:cBhvr>
                                        <p:cTn id="7" dur="1000"/>
                                        <p:tgtEl>
                                          <p:spTgt spid="2056"/>
                                        </p:tgtEl>
                                      </p:cBhvr>
                                    </p:animEffect>
                                    <p:anim calcmode="lin" valueType="num">
                                      <p:cBhvr>
                                        <p:cTn id="8" dur="1000" fill="hold"/>
                                        <p:tgtEl>
                                          <p:spTgt spid="2056"/>
                                        </p:tgtEl>
                                        <p:attrNameLst>
                                          <p:attrName>ppt_x</p:attrName>
                                        </p:attrNameLst>
                                      </p:cBhvr>
                                      <p:tavLst>
                                        <p:tav tm="0">
                                          <p:val>
                                            <p:strVal val="#ppt_x"/>
                                          </p:val>
                                        </p:tav>
                                        <p:tav tm="100000">
                                          <p:val>
                                            <p:strVal val="#ppt_x"/>
                                          </p:val>
                                        </p:tav>
                                      </p:tavLst>
                                    </p:anim>
                                    <p:anim calcmode="lin" valueType="num">
                                      <p:cBhvr>
                                        <p:cTn id="9" dur="900" decel="100000" fill="hold"/>
                                        <p:tgtEl>
                                          <p:spTgt spid="205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5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egno">
  <a:themeElements>
    <a:clrScheme name="Blu verde">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egno">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TM03090434[[fn=Legno]]</Template>
  <TotalTime>1448</TotalTime>
  <Words>1642</Words>
  <Application>Microsoft Office PowerPoint</Application>
  <PresentationFormat>Presentazione su schermo (4:3)</PresentationFormat>
  <Paragraphs>64</Paragraphs>
  <Slides>13</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13</vt:i4>
      </vt:variant>
    </vt:vector>
  </HeadingPairs>
  <TitlesOfParts>
    <vt:vector size="20" baseType="lpstr">
      <vt:lpstr>Arial</vt:lpstr>
      <vt:lpstr>Calibri</vt:lpstr>
      <vt:lpstr>Calibri Light</vt:lpstr>
      <vt:lpstr>Times New Roman</vt:lpstr>
      <vt:lpstr>Verdana</vt:lpstr>
      <vt:lpstr>Wingdings</vt:lpstr>
      <vt:lpstr>Legno</vt:lpstr>
      <vt:lpstr>Presentazione standard di PowerPoint</vt:lpstr>
      <vt:lpstr>Presentazione standard di PowerPoint</vt:lpstr>
      <vt:lpstr>Santa lucia nella commedia dantesca</vt:lpstr>
      <vt:lpstr>Presentazione standard di PowerPoint</vt:lpstr>
      <vt:lpstr>Santa lucia nella commedia dantesca</vt:lpstr>
      <vt:lpstr>Presentazione standard di PowerPoint</vt:lpstr>
      <vt:lpstr>Santa lucia nella commedia dantesca</vt:lpstr>
      <vt:lpstr>Presentazione standard di PowerPoint</vt:lpstr>
      <vt:lpstr>Santa lucia nella commedia dantesca</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L’Inferno dantesco</dc:title>
  <dc:creator>P.Sarzana</dc:creator>
  <cp:lastModifiedBy>Pietro Sarzana</cp:lastModifiedBy>
  <cp:revision>26</cp:revision>
  <dcterms:created xsi:type="dcterms:W3CDTF">2007-11-18T21:11:15Z</dcterms:created>
  <dcterms:modified xsi:type="dcterms:W3CDTF">2019-12-10T17:24:36Z</dcterms:modified>
</cp:coreProperties>
</file>